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85" r:id="rId2"/>
    <p:sldId id="336" r:id="rId3"/>
    <p:sldId id="337" r:id="rId4"/>
    <p:sldId id="338" r:id="rId5"/>
    <p:sldId id="339" r:id="rId6"/>
    <p:sldId id="340" r:id="rId7"/>
    <p:sldId id="341" r:id="rId8"/>
    <p:sldId id="342" r:id="rId9"/>
    <p:sldId id="343" r:id="rId10"/>
    <p:sldId id="344" r:id="rId11"/>
    <p:sldId id="345" r:id="rId12"/>
    <p:sldId id="346" r:id="rId13"/>
    <p:sldId id="347" r:id="rId14"/>
    <p:sldId id="348" r:id="rId15"/>
    <p:sldId id="349" r:id="rId16"/>
    <p:sldId id="350" r:id="rId17"/>
    <p:sldId id="351" r:id="rId18"/>
    <p:sldId id="366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B2DDAA-B3D8-48BD-B51E-EB42048466FC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C75F4-052C-45F3-8D15-ED8DF3220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197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075" descr="610174_90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3317"/>
          <a:stretch/>
        </p:blipFill>
        <p:spPr bwMode="auto">
          <a:xfrm>
            <a:off x="2627784" y="3535602"/>
            <a:ext cx="4513865" cy="312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108693" y="90872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16480" y="2924944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0" name="TextBox 29"/>
          <p:cNvSpPr txBox="1"/>
          <p:nvPr userDrawn="1"/>
        </p:nvSpPr>
        <p:spPr>
          <a:xfrm>
            <a:off x="6525502" y="6457890"/>
            <a:ext cx="26184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31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291112" y="6418374"/>
            <a:ext cx="2546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广东省高州农业学校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52189" y="26729"/>
            <a:ext cx="3024336" cy="46166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宠物养护与疾病防治</a:t>
            </a:r>
            <a:endParaRPr lang="zh-CN" altLang="en-US" sz="24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2" y="26729"/>
            <a:ext cx="1354058" cy="134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02C4276-68BD-4EA0-8D83-20921FFDD090}" type="datetimeFigureOut">
              <a:rPr lang="zh-CN" altLang="en-US" smtClean="0"/>
              <a:t>2020/11/17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4057DF-D607-47A4-B484-9E3E4FE4468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696" y="1268760"/>
            <a:ext cx="7128792" cy="2303463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zh-CN" b="1" dirty="0"/>
              <a:t> </a:t>
            </a:r>
            <a:r>
              <a:rPr lang="zh-CN" altLang="en-US" sz="5400" dirty="0"/>
              <a:t>项目一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r>
              <a:rPr lang="zh-CN" altLang="en-US" sz="5400" b="1" dirty="0" smtClean="0"/>
              <a:t>犬猫</a:t>
            </a:r>
            <a:r>
              <a:rPr lang="zh-CN" altLang="zh-CN" sz="5400" b="1" dirty="0" smtClean="0"/>
              <a:t>常用</a:t>
            </a:r>
            <a:r>
              <a:rPr lang="zh-CN" altLang="zh-CN" sz="5400" b="1" dirty="0"/>
              <a:t>治疗</a:t>
            </a:r>
            <a:r>
              <a:rPr lang="zh-CN" altLang="zh-CN" sz="5400" b="1" dirty="0" smtClean="0"/>
              <a:t>技术</a:t>
            </a:r>
            <a:r>
              <a:rPr lang="zh-CN" altLang="en-US" sz="5400" b="1" dirty="0" smtClean="0"/>
              <a:t>的操作</a:t>
            </a:r>
            <a:r>
              <a:rPr lang="zh-CN" altLang="zh-CN" sz="5400" b="1" dirty="0"/>
              <a:t/>
            </a:r>
            <a:br>
              <a:rPr lang="zh-CN" altLang="zh-CN" sz="5400" b="1" dirty="0"/>
            </a:br>
            <a:endParaRPr lang="zh-CN" altLang="zh-CN" dirty="0"/>
          </a:p>
        </p:txBody>
      </p:sp>
      <p:sp>
        <p:nvSpPr>
          <p:cNvPr id="2" name="TextBox 1"/>
          <p:cNvSpPr txBox="1"/>
          <p:nvPr/>
        </p:nvSpPr>
        <p:spPr>
          <a:xfrm>
            <a:off x="1835696" y="101823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模块二</a:t>
            </a:r>
            <a:r>
              <a:rPr lang="en-US" altLang="zh-CN" sz="2400" b="1" dirty="0"/>
              <a:t>  </a:t>
            </a:r>
            <a:r>
              <a:rPr lang="zh-CN" altLang="zh-CN" sz="2400" b="1" dirty="0"/>
              <a:t>宠物疾病</a:t>
            </a:r>
            <a:r>
              <a:rPr lang="zh-CN" altLang="zh-CN" sz="2400" b="1" dirty="0" smtClean="0"/>
              <a:t>防治</a:t>
            </a:r>
            <a:endParaRPr lang="zh-CN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23024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zh-CN" altLang="en-US" dirty="0" smtClean="0"/>
              <a:t>             </a:t>
            </a:r>
            <a:r>
              <a:rPr lang="zh-CN" altLang="en-US" b="1" dirty="0" smtClean="0"/>
              <a:t>犬的徙手保定法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052736"/>
            <a:ext cx="8505825" cy="5472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769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975" y="260350"/>
            <a:ext cx="8785225" cy="6259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19264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5760640" cy="5319210"/>
          </a:xfrm>
        </p:spPr>
        <p:txBody>
          <a:bodyPr>
            <a:normAutofit/>
          </a:bodyPr>
          <a:lstStyle/>
          <a:p>
            <a:r>
              <a:rPr lang="en-US" altLang="zh-CN" b="1" dirty="0">
                <a:solidFill>
                  <a:srgbClr val="0000FF"/>
                </a:solidFill>
              </a:rPr>
              <a:t>2.</a:t>
            </a:r>
            <a:r>
              <a:rPr lang="zh-CN" altLang="zh-CN" b="1" dirty="0">
                <a:solidFill>
                  <a:srgbClr val="0000FF"/>
                </a:solidFill>
              </a:rPr>
              <a:t>器械保定：</a:t>
            </a:r>
          </a:p>
          <a:p>
            <a:r>
              <a:rPr lang="en-US" altLang="zh-CN" b="1" dirty="0"/>
              <a:t>2.1</a:t>
            </a:r>
            <a:r>
              <a:rPr lang="zh-CN" altLang="zh-CN" b="1" dirty="0"/>
              <a:t>绷带或口笼保定</a:t>
            </a:r>
          </a:p>
          <a:p>
            <a:r>
              <a:rPr lang="zh-CN" altLang="zh-CN" dirty="0"/>
              <a:t>适应范围：对于一些比较凶的犬猫，可以用绷带或口笼来防止其乱咬，特别是一些长嘴犬。</a:t>
            </a:r>
          </a:p>
          <a:p>
            <a:r>
              <a:rPr lang="zh-CN" altLang="zh-CN" dirty="0"/>
              <a:t>操作：用纱布绷带条，先做有一个打外科节的环，然后将环套在狗的嘴巴上，使打结处在犬嘴巴的腹侧面。打紧，然后将绷带的两端拉到犬头部的后面，在后面打个活结。最后在按上面徒手保定所述进行保定。如果是用口笼，就可以直接将口笼套在犬嘴巴</a:t>
            </a:r>
            <a:r>
              <a:rPr lang="zh-CN" altLang="zh-CN" dirty="0" smtClean="0"/>
              <a:t>上</a:t>
            </a:r>
            <a:r>
              <a:rPr lang="zh-CN" altLang="en-US" dirty="0" smtClean="0"/>
              <a:t>，</a:t>
            </a:r>
            <a:r>
              <a:rPr lang="zh-CN" altLang="zh-CN" dirty="0" smtClean="0"/>
              <a:t>然后</a:t>
            </a:r>
            <a:r>
              <a:rPr lang="zh-CN" altLang="zh-CN" dirty="0"/>
              <a:t>在犬的头后部固定即可。</a:t>
            </a:r>
            <a:endParaRPr lang="zh-CN" altLang="en-US" dirty="0"/>
          </a:p>
        </p:txBody>
      </p:sp>
      <p:pic>
        <p:nvPicPr>
          <p:cNvPr id="4" name="Picture 4" descr="110814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266" y="1340768"/>
            <a:ext cx="2771800" cy="207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p1.pstatp.com/large/39f60001fbc7eeb4dbb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3816" y="3419618"/>
            <a:ext cx="2746168" cy="260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015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1291410"/>
            <a:ext cx="8543925" cy="4968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4616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8305" y="1196752"/>
            <a:ext cx="7274520" cy="54157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91680" y="62068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犬绷带扎口法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9371551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b="1" dirty="0"/>
              <a:t>2.2</a:t>
            </a:r>
            <a:r>
              <a:rPr lang="zh-CN" altLang="zh-CN" b="1" dirty="0"/>
              <a:t>保定笼保定：</a:t>
            </a:r>
            <a:r>
              <a:rPr lang="zh-CN" altLang="zh-CN" dirty="0"/>
              <a:t>保定笼、保定架等。</a:t>
            </a:r>
          </a:p>
          <a:p>
            <a:r>
              <a:rPr lang="en-US" altLang="zh-CN" b="1" dirty="0"/>
              <a:t>2.3</a:t>
            </a:r>
            <a:r>
              <a:rPr lang="zh-CN" altLang="zh-CN" b="1" dirty="0"/>
              <a:t>其它保定：</a:t>
            </a:r>
            <a:r>
              <a:rPr lang="zh-CN" altLang="zh-CN" dirty="0"/>
              <a:t>项圈、颈钳等。</a:t>
            </a:r>
            <a:endParaRPr lang="zh-CN" alt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5649" y="3284984"/>
            <a:ext cx="3889375" cy="3265487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28488" y="2996952"/>
            <a:ext cx="3816350" cy="34051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99766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23728" y="613306"/>
            <a:ext cx="4464050" cy="3081338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147" y="3933823"/>
            <a:ext cx="7521575" cy="22320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1602" y="5784603"/>
            <a:ext cx="8683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颈钳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418012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643192" cy="5133184"/>
          </a:xfrm>
        </p:spPr>
        <p:txBody>
          <a:bodyPr/>
          <a:lstStyle/>
          <a:p>
            <a:r>
              <a:rPr lang="en-US" altLang="zh-CN" b="1" dirty="0">
                <a:solidFill>
                  <a:srgbClr val="0000FF"/>
                </a:solidFill>
              </a:rPr>
              <a:t>3.</a:t>
            </a:r>
            <a:r>
              <a:rPr lang="zh-CN" altLang="zh-CN" b="1" dirty="0">
                <a:solidFill>
                  <a:srgbClr val="0000FF"/>
                </a:solidFill>
              </a:rPr>
              <a:t>化学药物保定</a:t>
            </a:r>
          </a:p>
          <a:p>
            <a:r>
              <a:rPr lang="zh-CN" altLang="zh-CN" dirty="0"/>
              <a:t>犬猫的化学保定又可以称为药物镇静、药物浅麻。一些挣扎比较剧烈，如疼痛，或要求在肌肉比较松弛的状态下进行的操作，如犬髋关节发育不良的检查，在操作时需要对动物进行镇静或是浅麻。</a:t>
            </a:r>
          </a:p>
          <a:p>
            <a:r>
              <a:rPr lang="zh-CN" altLang="zh-CN" dirty="0"/>
              <a:t>适应范围：动物挣扎比较厉害、动物比较凶；操作需要肌肉比较松弛的状态、操作要求有连续性等等。</a:t>
            </a:r>
          </a:p>
          <a:p>
            <a:r>
              <a:rPr lang="zh-CN" altLang="zh-CN" dirty="0"/>
              <a:t>常用药物：</a:t>
            </a:r>
            <a:r>
              <a:rPr lang="en-US" altLang="zh-CN" dirty="0"/>
              <a:t>846</a:t>
            </a:r>
            <a:r>
              <a:rPr lang="zh-CN" altLang="zh-CN" dirty="0"/>
              <a:t>合剂、犬眠宝、硫喷托钠或舒泰</a:t>
            </a:r>
          </a:p>
          <a:p>
            <a:r>
              <a:rPr lang="zh-CN" altLang="zh-CN" dirty="0"/>
              <a:t>操作：</a:t>
            </a:r>
            <a:r>
              <a:rPr lang="en-US" altLang="zh-CN" dirty="0"/>
              <a:t>846</a:t>
            </a:r>
            <a:r>
              <a:rPr lang="zh-CN" altLang="zh-CN" dirty="0"/>
              <a:t>合剂和犬眠宝采用肌肉注射，硫喷托钠和舒泰可以采用静脉推注。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57061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d67fc157f14ec51972b431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" t="4092" r="1905" b="49431"/>
          <a:stretch/>
        </p:blipFill>
        <p:spPr bwMode="auto">
          <a:xfrm>
            <a:off x="683568" y="3802743"/>
            <a:ext cx="7431088" cy="265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284" y="1916832"/>
            <a:ext cx="1485200" cy="1993125"/>
          </a:xfrm>
          <a:prstGeom prst="rect">
            <a:avLst/>
          </a:prstGeom>
        </p:spPr>
      </p:pic>
      <p:sp>
        <p:nvSpPr>
          <p:cNvPr id="6" name="文本框 1"/>
          <p:cNvSpPr txBox="1"/>
          <p:nvPr/>
        </p:nvSpPr>
        <p:spPr>
          <a:xfrm>
            <a:off x="3286804" y="2332458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09B3AF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谢谢观看</a:t>
            </a:r>
            <a:endParaRPr lang="zh-CN" altLang="en-US" sz="4800" b="1" dirty="0">
              <a:solidFill>
                <a:srgbClr val="09B3AF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2580327" y="3371856"/>
            <a:ext cx="416780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2800" dirty="0">
                <a:solidFill>
                  <a:srgbClr val="88988A"/>
                </a:solidFill>
              </a:rPr>
              <a:t>THANKS FOR COMING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89778">
            <a:off x="6372239" y="2216438"/>
            <a:ext cx="1707898" cy="180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67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08692" y="908720"/>
            <a:ext cx="6279731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5400" dirty="0" smtClean="0"/>
              <a:t>    </a:t>
            </a:r>
            <a:br>
              <a:rPr lang="en-US" altLang="zh-CN" sz="5400" dirty="0" smtClean="0"/>
            </a:br>
            <a:r>
              <a:rPr lang="en-US" altLang="zh-CN" sz="5400" dirty="0"/>
              <a:t/>
            </a:r>
            <a:br>
              <a:rPr lang="en-US" altLang="zh-CN" sz="5400" dirty="0"/>
            </a:br>
            <a:r>
              <a:rPr lang="zh-CN" altLang="en-US" sz="5400" dirty="0" smtClean="0"/>
              <a:t>任务</a:t>
            </a:r>
            <a:r>
              <a:rPr lang="en-US" altLang="zh-CN" sz="5400" dirty="0" smtClean="0"/>
              <a:t>1</a:t>
            </a:r>
            <a:br>
              <a:rPr lang="en-US" altLang="zh-CN" sz="5400" dirty="0" smtClean="0"/>
            </a:br>
            <a:r>
              <a:rPr lang="zh-CN" altLang="zh-CN" sz="5400" dirty="0" smtClean="0"/>
              <a:t>犬猫</a:t>
            </a:r>
            <a:r>
              <a:rPr lang="zh-CN" altLang="en-US" sz="5400" dirty="0" smtClean="0"/>
              <a:t>的</a:t>
            </a:r>
            <a:r>
              <a:rPr lang="zh-CN" altLang="zh-CN" sz="5400" dirty="0" smtClean="0"/>
              <a:t>保定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815033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FF0000"/>
                </a:solidFill>
              </a:rPr>
              <a:t>一、保定的目的</a:t>
            </a:r>
            <a:r>
              <a:rPr lang="zh-CN" altLang="zh-CN" b="1" dirty="0" smtClean="0">
                <a:solidFill>
                  <a:srgbClr val="FF0000"/>
                </a:solidFill>
              </a:rPr>
              <a:t>：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dirty="0" smtClean="0"/>
              <a:t>是</a:t>
            </a:r>
            <a:r>
              <a:rPr lang="zh-CN" altLang="zh-CN" dirty="0"/>
              <a:t>控制犬猫的活动和行为，保证检查治疗的顺利进行以及人和犬猫的安全；</a:t>
            </a:r>
          </a:p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FF0000"/>
                </a:solidFill>
              </a:rPr>
              <a:t>二、保定的要求</a:t>
            </a:r>
            <a:r>
              <a:rPr lang="zh-CN" altLang="zh-CN" b="1" dirty="0" smtClean="0">
                <a:solidFill>
                  <a:srgbClr val="FF0000"/>
                </a:solidFill>
              </a:rPr>
              <a:t>：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dirty="0" smtClean="0"/>
              <a:t>应</a:t>
            </a:r>
            <a:r>
              <a:rPr lang="zh-CN" altLang="zh-CN" dirty="0"/>
              <a:t>根据犬猫的具体情况，采用简单、牢靠、实用而又便于解脱，同时不能应为有犬猫的挣扎而造成犬猫损伤的保定方法。同时还应主要到，不能太粗鲁，给客户留下不良印象。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1857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80013" cy="48737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b="1" dirty="0">
                <a:solidFill>
                  <a:srgbClr val="FF0000"/>
                </a:solidFill>
              </a:rPr>
              <a:t>三、保定的分类：</a:t>
            </a: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rgbClr val="0000FF"/>
                </a:solidFill>
              </a:rPr>
              <a:t>1.</a:t>
            </a:r>
            <a:r>
              <a:rPr lang="zh-CN" altLang="zh-CN" b="1" dirty="0">
                <a:solidFill>
                  <a:srgbClr val="0000FF"/>
                </a:solidFill>
              </a:rPr>
              <a:t>徒手保定： </a:t>
            </a:r>
          </a:p>
          <a:p>
            <a:pPr>
              <a:lnSpc>
                <a:spcPct val="150000"/>
              </a:lnSpc>
            </a:pPr>
            <a:r>
              <a:rPr lang="en-US" altLang="zh-CN" b="1" dirty="0"/>
              <a:t>1.1</a:t>
            </a:r>
            <a:r>
              <a:rPr lang="zh-CN" altLang="zh-CN" b="1" dirty="0"/>
              <a:t>全抱式保定</a:t>
            </a:r>
          </a:p>
          <a:p>
            <a:pPr>
              <a:lnSpc>
                <a:spcPct val="150000"/>
              </a:lnSpc>
            </a:pPr>
            <a:r>
              <a:rPr lang="zh-CN" altLang="zh-CN" dirty="0"/>
              <a:t>适用范围：适用于那些不是很暴躁，相对比较温顺的猫和中小型犬， 主要用于皮下注射和静脉输液时扎针的时候。</a:t>
            </a:r>
            <a:endParaRPr lang="zh-CN" altLang="en-US" dirty="0"/>
          </a:p>
        </p:txBody>
      </p:sp>
      <p:pic>
        <p:nvPicPr>
          <p:cNvPr id="4" name="Picture 3" descr="image0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810" y="1412776"/>
            <a:ext cx="3506787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96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7931224" cy="5133184"/>
          </a:xfrm>
        </p:spPr>
        <p:txBody>
          <a:bodyPr/>
          <a:lstStyle/>
          <a:p>
            <a:r>
              <a:rPr lang="zh-CN" altLang="zh-CN" b="1" dirty="0"/>
              <a:t>操作：</a:t>
            </a:r>
            <a:r>
              <a:rPr lang="zh-CN" altLang="zh-CN" dirty="0"/>
              <a:t>单人保定时从犬猫的脖子处伸出，沿着整个身躯，手停留在其臀部固定，另外一只手臂靠近自体的胸前向前，手停留在其颈背部，与颈腹部的臂弯共同固定其头部（注意力度，防止犬猫的呼吸困难），利用两个手臂的相互靠近来保定其身体，然后注射或输液人员就可以在其背部或靠外的前肢进行操作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 smtClean="0"/>
              <a:t>对于</a:t>
            </a:r>
            <a:r>
              <a:rPr lang="zh-CN" altLang="zh-CN" dirty="0"/>
              <a:t>一些比较有劲，挣扎比较厉害的犬猫，特别是猫（防止被抓伤），可以采用双人保定。一个人按以上进行，另一人保定四肢，加强保定；或是一人用一只手臂沿脖子绕一圈，手停留在颈背部，固定头部，另一只手臂斜向下伸出，手停留在臀部，固定后躯，另外一个人辅助固定四肢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1588799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7931224" cy="498916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dirty="0"/>
              <a:t>另外对于一些需要在后肢输液的犬猫，也可以采用</a:t>
            </a:r>
            <a:r>
              <a:rPr lang="zh-CN" altLang="zh-CN" b="1" dirty="0"/>
              <a:t>坐氏全抱式保定</a:t>
            </a:r>
            <a:r>
              <a:rPr lang="zh-CN" altLang="zh-CN" dirty="0"/>
              <a:t>。将犬猫的后背靠在保定者的身上，保定者一只手臂环绕犬猫的颈部，固定头部和上躯，另一只手抓住其前肢和其中一后肢，然后靠向犬猫的身体，固定其身体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zh-CN" dirty="0" smtClean="0"/>
              <a:t>另外</a:t>
            </a:r>
            <a:r>
              <a:rPr lang="zh-CN" altLang="zh-CN" dirty="0"/>
              <a:t>碰到挣扎比较厉害的犬猫，还可以让辅助保定者保定其两只后肢和下躯，而保定者只固定其头部和上躯。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17800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899592" y="764704"/>
            <a:ext cx="7787208" cy="5061176"/>
          </a:xfrm>
        </p:spPr>
        <p:txBody>
          <a:bodyPr/>
          <a:lstStyle/>
          <a:p>
            <a:r>
              <a:rPr lang="en-US" altLang="zh-CN" b="1" dirty="0"/>
              <a:t>1.2</a:t>
            </a:r>
            <a:r>
              <a:rPr lang="zh-CN" altLang="zh-CN" b="1" dirty="0"/>
              <a:t>腹背位按压式保定</a:t>
            </a:r>
          </a:p>
          <a:p>
            <a:r>
              <a:rPr lang="zh-CN" altLang="zh-CN" dirty="0"/>
              <a:t>适用范围：适用于那些体型或年龄比较小的、劲道比较小的犬猫，主要用于皮下注射，犬猫要没有呼吸困难的症状。</a:t>
            </a:r>
          </a:p>
          <a:p>
            <a:r>
              <a:rPr lang="zh-CN" altLang="zh-CN" dirty="0"/>
              <a:t>操作：将犬猫按在操作台上，保定者一只手按在其肩胛骨处，拇指和食指放在前肢后面，另外三指放在前肢的前面，用力按压固定头部和前驱。另外一只手放在其髋关节上部，五指向下抓住其后躯，用力按压固定后躯。</a:t>
            </a:r>
          </a:p>
          <a:p>
            <a:endParaRPr lang="zh-CN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95736" y="3924518"/>
            <a:ext cx="4248671" cy="29334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9268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b="1" dirty="0"/>
              <a:t>1.3</a:t>
            </a:r>
            <a:r>
              <a:rPr lang="zh-CN" altLang="zh-CN" b="1" dirty="0"/>
              <a:t>犬坐抱头安慰式</a:t>
            </a:r>
          </a:p>
          <a:p>
            <a:r>
              <a:rPr lang="zh-CN" altLang="zh-CN" dirty="0"/>
              <a:t>适应范围：适用于那些中大型的、比较温顺的犬，主要用于皮下注射，有时也可以用于前肢的输液扎针。</a:t>
            </a:r>
          </a:p>
          <a:p>
            <a:r>
              <a:rPr lang="zh-CN" altLang="zh-CN" dirty="0"/>
              <a:t>操作：让犬以犬坐姿势做好，以一只手臂绕颈部，手停留在背部以固定犬的上半身，另一只手腹膜犬的头部以安慰犬，转移其注意力。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7674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b="1" dirty="0"/>
              <a:t>1.4</a:t>
            </a:r>
            <a:r>
              <a:rPr lang="zh-CN" altLang="zh-CN" b="1" dirty="0"/>
              <a:t>其它徒手保定</a:t>
            </a:r>
          </a:p>
          <a:p>
            <a:r>
              <a:rPr lang="zh-CN" altLang="zh-CN" dirty="0"/>
              <a:t>由于临床情况比较复杂，在临床上可以根据具体情况和人手情况来适当进行变动，如劲道比较的的犬，可以两到三个人来徒手保定，特别是对于全抱式和腹背位按压式保定时。</a:t>
            </a:r>
            <a:endParaRPr lang="zh-CN" alt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1680" y="3933056"/>
            <a:ext cx="3744913" cy="276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3259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CCE8C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810</TotalTime>
  <Words>961</Words>
  <Application>Microsoft Office PowerPoint</Application>
  <PresentationFormat>全屏显示(4:3)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凸显</vt:lpstr>
      <vt:lpstr> 项目一 犬猫常用治疗技术的操作 </vt:lpstr>
      <vt:lpstr>      任务1 犬猫的保定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 犬的徙手保定法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丁晓</dc:creator>
  <cp:lastModifiedBy>丁晓</cp:lastModifiedBy>
  <cp:revision>27</cp:revision>
  <dcterms:created xsi:type="dcterms:W3CDTF">2020-08-23T01:44:59Z</dcterms:created>
  <dcterms:modified xsi:type="dcterms:W3CDTF">2020-11-17T09:11:20Z</dcterms:modified>
</cp:coreProperties>
</file>