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1" r:id="rId5"/>
    <p:sldId id="263" r:id="rId6"/>
    <p:sldId id="262" r:id="rId7"/>
    <p:sldId id="264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gates" initials="B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15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12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12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z="112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12"/>
          <p:cNvSpPr/>
          <p:nvPr/>
        </p:nvSpPr>
        <p:spPr>
          <a:xfrm>
            <a:off x="2971800" y="2768600"/>
            <a:ext cx="7447280" cy="150685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algn="ctr" defTabSz="914400">
              <a:tabLst>
                <a:tab pos="819150" algn="l"/>
              </a:tabLst>
            </a:pP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项目五   呼吸系统认知</a:t>
            </a:r>
            <a:endParaRPr lang="zh-CN" altLang="en-US" sz="32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 defTabSz="914400">
              <a:tabLst>
                <a:tab pos="819150" algn="l"/>
              </a:tabLst>
            </a:pPr>
            <a:endParaRPr lang="zh-CN" altLang="en-US" sz="32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defTabSz="914400">
              <a:tabLst>
                <a:tab pos="819150" algn="l"/>
              </a:tabLst>
            </a:pPr>
            <a:r>
              <a:rPr lang="zh-CN" altLang="en-US" sz="32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任务三    呼吸率测定及呼吸音听取</a:t>
            </a:r>
            <a:endParaRPr lang="zh-CN" altLang="en-US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8" name="Rectangle 12"/>
          <p:cNvSpPr/>
          <p:nvPr/>
        </p:nvSpPr>
        <p:spPr>
          <a:xfrm>
            <a:off x="2632075" y="1115378"/>
            <a:ext cx="61436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defTabSz="914400">
              <a:tabLst>
                <a:tab pos="819150" algn="l"/>
              </a:tabLst>
            </a:pP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模块二    家畜解剖生理认知</a:t>
            </a:r>
            <a:endParaRPr lang="en-US" altLang="zh-CN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1724025" y="1547813"/>
            <a:ext cx="8904288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noProof="1">
                <a:solidFill>
                  <a:schemeClr val="accent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教学目标</a:t>
            </a:r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noProof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了解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呼吸率测定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和呼吸音听取</a:t>
            </a: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意义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掌握猪牛呼吸率测定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呼吸音听取的</a:t>
            </a: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方法步骤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能熟练测定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猪牛呼吸率和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听取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呼吸音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/>
        </p:nvSpPr>
        <p:spPr>
          <a:xfrm>
            <a:off x="869315" y="17481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（一）目的要求  掌握呼吸率测定、呼吸式检查及呼吸音听取的方法。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（二）材料及设备   猪（牛）、听诊器、计时器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（三）方法步骤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1.保定猪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2.计时20s内猪（牛）胸腔起伏次数，一起一伏算一次呼吸，并计算出1min内动物的呼吸次数。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3.用听诊器在肺区听呼吸音。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（四）技能考核   能测出猪（牛）呼吸率，能听出呼吸音。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1707515" y="799465"/>
            <a:ext cx="7300595" cy="767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技能训练  呼吸率测定、呼吸式检查及呼吸音听取</a:t>
            </a:r>
            <a:endParaRPr lang="zh-CN" altLang="en-US" sz="240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2212" name="文本占位符 222211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1170" y="1344930"/>
            <a:ext cx="4334510" cy="445643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42110" y="774700"/>
            <a:ext cx="1783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呼吸音听取位置</a:t>
            </a:r>
            <a:endParaRPr lang="zh-CN" altLang="en-US"/>
          </a:p>
        </p:txBody>
      </p:sp>
      <p:pic>
        <p:nvPicPr>
          <p:cNvPr id="223236" name="文本占位符 223235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195" y="1512570"/>
            <a:ext cx="4175760" cy="46259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7332" name="图片 227331" descr="牛肺脏听诊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5585" y="2132965"/>
            <a:ext cx="4144645" cy="27946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0403" name="图片 230402" descr="猪肺脏听诊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720" y="2104390"/>
            <a:ext cx="4454525" cy="2821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981075" y="1131570"/>
            <a:ext cx="10989945" cy="8566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685800" lvl="1" indent="-228600" algn="l">
              <a:lnSpc>
                <a:spcPct val="95000"/>
              </a:lnSpc>
              <a:spcBef>
                <a:spcPts val="500"/>
              </a:spcBef>
              <a:buClr>
                <a:srgbClr val="3F3F3F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听取方法：先从中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1/3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开始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,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由前向后逐渐听取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,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其次上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1/3,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最后听诊下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1/3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。</a:t>
            </a:r>
            <a:endParaRPr lang="zh-CN" altLang="en-US" sz="2400" b="1" dirty="0">
              <a:solidFill>
                <a:srgbClr val="D0DA71">
                  <a:lumMod val="5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  <a:p>
            <a:pPr marL="685800" lvl="1" indent="-228600" algn="l">
              <a:lnSpc>
                <a:spcPct val="95000"/>
              </a:lnSpc>
              <a:spcBef>
                <a:spcPts val="500"/>
              </a:spcBef>
              <a:buClr>
                <a:srgbClr val="3F3F3F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每个部位听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2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～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3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次呼吸音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,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再变换位置</a:t>
            </a:r>
            <a:r>
              <a:rPr lang="en-US" altLang="zh-CN" sz="2400" b="1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,</a:t>
            </a:r>
            <a:r>
              <a:rPr lang="zh-CN" altLang="en-US" sz="2400" b="1" dirty="0">
                <a:solidFill>
                  <a:srgbClr val="D0DA71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直至听完全肺。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00175" y="5290820"/>
            <a:ext cx="3840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牛呼吸率测定及呼吸音听取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50050" y="5354955"/>
            <a:ext cx="38404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猪呼吸率测定及呼吸音听取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1724025" y="1547813"/>
            <a:ext cx="8904288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noProof="1">
                <a:solidFill>
                  <a:schemeClr val="accent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             复习思考题</a:t>
            </a:r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</a:endParaRPr>
          </a:p>
          <a:p>
            <a:endParaRPr lang="zh-CN" altLang="en-US" sz="2800" b="1" noProof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简述猪牛呼吸率测定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和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呼吸音听取的</a:t>
            </a: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方法步骤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WPS 演示</Application>
  <PresentationFormat>宽屏</PresentationFormat>
  <Paragraphs>36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Wingdings</vt:lpstr>
      <vt:lpstr>黑体</vt:lpstr>
      <vt:lpstr>微软雅黑</vt:lpstr>
      <vt:lpstr>Arial Unicode MS</vt:lpstr>
      <vt:lpstr>Calibri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3</cp:revision>
  <dcterms:created xsi:type="dcterms:W3CDTF">2020-11-21T03:21:00Z</dcterms:created>
  <dcterms:modified xsi:type="dcterms:W3CDTF">2020-11-21T15:13:48Z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