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303" r:id="rId5"/>
    <p:sldId id="260" r:id="rId6"/>
    <p:sldId id="308" r:id="rId7"/>
    <p:sldId id="304" r:id="rId8"/>
    <p:sldId id="305" r:id="rId9"/>
    <p:sldId id="266" r:id="rId10"/>
    <p:sldId id="306" r:id="rId11"/>
    <p:sldId id="265" r:id="rId12"/>
    <p:sldId id="269" r:id="rId13"/>
    <p:sldId id="272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FF00"/>
    <a:srgbClr val="FF66CC"/>
    <a:srgbClr val="0000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590" autoAdjust="0"/>
  </p:normalViewPr>
  <p:slideViewPr>
    <p:cSldViewPr snapToGrid="0">
      <p:cViewPr varScale="1">
        <p:scale>
          <a:sx n="73" d="100"/>
          <a:sy n="73" d="100"/>
        </p:scale>
        <p:origin x="52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78004-5EBB-4148-97C5-8D07D1233743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3712F-1EB9-4AD9-BB7E-944B4DB0E0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064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58D9-A207-4133-A79B-CADD689D8182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637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58D9-A207-4133-A79B-CADD689D8182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211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06400" y="597600"/>
            <a:ext cx="1299600" cy="5371200"/>
          </a:xfrm>
        </p:spPr>
        <p:txBody>
          <a:bodyPr vert="eaVert" anchor="b" anchorCtr="0">
            <a:normAutofit/>
          </a:bodyPr>
          <a:lstStyle>
            <a:lvl1pPr algn="l"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40000" y="3355200"/>
            <a:ext cx="777600" cy="2854800"/>
          </a:xfrm>
        </p:spPr>
        <p:txBody>
          <a:bodyPr vert="eaVer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277019" y="169863"/>
            <a:ext cx="11637963" cy="6388100"/>
          </a:xfrm>
        </p:spPr>
        <p:txBody>
          <a:bodyPr/>
          <a:lstStyle>
            <a:lvl2pPr marL="342900" indent="-342900">
              <a:buClrTx/>
              <a:buFont typeface="Arial" pitchFamily="34" charset="0"/>
              <a:buChar char="•"/>
              <a:defRPr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79200" y="3564000"/>
            <a:ext cx="4449600" cy="1864800"/>
          </a:xfrm>
        </p:spPr>
        <p:txBody>
          <a:bodyPr lIns="0" tIns="0" rIns="0" bIns="0" anchor="t" anchorCtr="0">
            <a:normAutofit/>
          </a:bodyPr>
          <a:lstStyle>
            <a:lvl1pPr algn="ctr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7709" y="5617695"/>
            <a:ext cx="10515600" cy="5611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MH_Others_11"/>
          <p:cNvSpPr/>
          <p:nvPr>
            <p:custDataLst>
              <p:tags r:id="rId1"/>
            </p:custDataLst>
          </p:nvPr>
        </p:nvSpPr>
        <p:spPr>
          <a:xfrm rot="5400000">
            <a:off x="5730019" y="975050"/>
            <a:ext cx="349407" cy="44507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8" name="MH_Others_12"/>
          <p:cNvCxnSpPr/>
          <p:nvPr>
            <p:custDataLst>
              <p:tags r:id="rId2"/>
            </p:custDataLst>
          </p:nvPr>
        </p:nvCxnSpPr>
        <p:spPr>
          <a:xfrm flipH="1">
            <a:off x="3679371" y="3424331"/>
            <a:ext cx="4450703" cy="0"/>
          </a:xfrm>
          <a:prstGeom prst="line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4211638" y="2514118"/>
            <a:ext cx="2738437" cy="441325"/>
          </a:xfrm>
          <a:custGeom>
            <a:avLst/>
            <a:gdLst>
              <a:gd name="T0" fmla="*/ 1249 w 3450"/>
              <a:gd name="T1" fmla="*/ 466 h 556"/>
              <a:gd name="T2" fmla="*/ 1325 w 3450"/>
              <a:gd name="T3" fmla="*/ 462 h 556"/>
              <a:gd name="T4" fmla="*/ 1879 w 3450"/>
              <a:gd name="T5" fmla="*/ 182 h 556"/>
              <a:gd name="T6" fmla="*/ 1917 w 3450"/>
              <a:gd name="T7" fmla="*/ 443 h 556"/>
              <a:gd name="T8" fmla="*/ 1917 w 3450"/>
              <a:gd name="T9" fmla="*/ 180 h 556"/>
              <a:gd name="T10" fmla="*/ 2768 w 3450"/>
              <a:gd name="T11" fmla="*/ 173 h 556"/>
              <a:gd name="T12" fmla="*/ 2833 w 3450"/>
              <a:gd name="T13" fmla="*/ 190 h 556"/>
              <a:gd name="T14" fmla="*/ 2797 w 3450"/>
              <a:gd name="T15" fmla="*/ 155 h 556"/>
              <a:gd name="T16" fmla="*/ 3417 w 3450"/>
              <a:gd name="T17" fmla="*/ 190 h 556"/>
              <a:gd name="T18" fmla="*/ 3329 w 3450"/>
              <a:gd name="T19" fmla="*/ 205 h 556"/>
              <a:gd name="T20" fmla="*/ 3118 w 3450"/>
              <a:gd name="T21" fmla="*/ 305 h 556"/>
              <a:gd name="T22" fmla="*/ 3350 w 3450"/>
              <a:gd name="T23" fmla="*/ 140 h 556"/>
              <a:gd name="T24" fmla="*/ 2903 w 3450"/>
              <a:gd name="T25" fmla="*/ 159 h 556"/>
              <a:gd name="T26" fmla="*/ 2899 w 3450"/>
              <a:gd name="T27" fmla="*/ 351 h 556"/>
              <a:gd name="T28" fmla="*/ 2776 w 3450"/>
              <a:gd name="T29" fmla="*/ 504 h 556"/>
              <a:gd name="T30" fmla="*/ 2914 w 3450"/>
              <a:gd name="T31" fmla="*/ 441 h 556"/>
              <a:gd name="T32" fmla="*/ 2970 w 3450"/>
              <a:gd name="T33" fmla="*/ 424 h 556"/>
              <a:gd name="T34" fmla="*/ 2810 w 3450"/>
              <a:gd name="T35" fmla="*/ 546 h 556"/>
              <a:gd name="T36" fmla="*/ 2616 w 3450"/>
              <a:gd name="T37" fmla="*/ 416 h 556"/>
              <a:gd name="T38" fmla="*/ 2733 w 3450"/>
              <a:gd name="T39" fmla="*/ 128 h 556"/>
              <a:gd name="T40" fmla="*/ 2015 w 3450"/>
              <a:gd name="T41" fmla="*/ 136 h 556"/>
              <a:gd name="T42" fmla="*/ 2102 w 3450"/>
              <a:gd name="T43" fmla="*/ 349 h 556"/>
              <a:gd name="T44" fmla="*/ 1907 w 3450"/>
              <a:gd name="T45" fmla="*/ 493 h 556"/>
              <a:gd name="T46" fmla="*/ 1665 w 3450"/>
              <a:gd name="T47" fmla="*/ 445 h 556"/>
              <a:gd name="T48" fmla="*/ 1890 w 3450"/>
              <a:gd name="T49" fmla="*/ 132 h 556"/>
              <a:gd name="T50" fmla="*/ 1418 w 3450"/>
              <a:gd name="T51" fmla="*/ 140 h 556"/>
              <a:gd name="T52" fmla="*/ 1498 w 3450"/>
              <a:gd name="T53" fmla="*/ 236 h 556"/>
              <a:gd name="T54" fmla="*/ 1518 w 3450"/>
              <a:gd name="T55" fmla="*/ 539 h 556"/>
              <a:gd name="T56" fmla="*/ 1147 w 3450"/>
              <a:gd name="T57" fmla="*/ 529 h 556"/>
              <a:gd name="T58" fmla="*/ 1118 w 3450"/>
              <a:gd name="T59" fmla="*/ 301 h 556"/>
              <a:gd name="T60" fmla="*/ 1325 w 3450"/>
              <a:gd name="T61" fmla="*/ 245 h 556"/>
              <a:gd name="T62" fmla="*/ 1289 w 3450"/>
              <a:gd name="T63" fmla="*/ 159 h 556"/>
              <a:gd name="T64" fmla="*/ 1145 w 3450"/>
              <a:gd name="T65" fmla="*/ 222 h 556"/>
              <a:gd name="T66" fmla="*/ 1197 w 3450"/>
              <a:gd name="T67" fmla="*/ 132 h 556"/>
              <a:gd name="T68" fmla="*/ 305 w 3450"/>
              <a:gd name="T69" fmla="*/ 151 h 556"/>
              <a:gd name="T70" fmla="*/ 327 w 3450"/>
              <a:gd name="T71" fmla="*/ 234 h 556"/>
              <a:gd name="T72" fmla="*/ 236 w 3450"/>
              <a:gd name="T73" fmla="*/ 161 h 556"/>
              <a:gd name="T74" fmla="*/ 186 w 3450"/>
              <a:gd name="T75" fmla="*/ 449 h 556"/>
              <a:gd name="T76" fmla="*/ 240 w 3450"/>
              <a:gd name="T77" fmla="*/ 504 h 556"/>
              <a:gd name="T78" fmla="*/ 346 w 3450"/>
              <a:gd name="T79" fmla="*/ 401 h 556"/>
              <a:gd name="T80" fmla="*/ 352 w 3450"/>
              <a:gd name="T81" fmla="*/ 464 h 556"/>
              <a:gd name="T82" fmla="*/ 138 w 3450"/>
              <a:gd name="T83" fmla="*/ 537 h 556"/>
              <a:gd name="T84" fmla="*/ 0 w 3450"/>
              <a:gd name="T85" fmla="*/ 332 h 556"/>
              <a:gd name="T86" fmla="*/ 92 w 3450"/>
              <a:gd name="T87" fmla="*/ 150 h 556"/>
              <a:gd name="T88" fmla="*/ 672 w 3450"/>
              <a:gd name="T89" fmla="*/ 140 h 556"/>
              <a:gd name="T90" fmla="*/ 876 w 3450"/>
              <a:gd name="T91" fmla="*/ 132 h 556"/>
              <a:gd name="T92" fmla="*/ 937 w 3450"/>
              <a:gd name="T93" fmla="*/ 539 h 556"/>
              <a:gd name="T94" fmla="*/ 672 w 3450"/>
              <a:gd name="T95" fmla="*/ 219 h 556"/>
              <a:gd name="T96" fmla="*/ 496 w 3450"/>
              <a:gd name="T97" fmla="*/ 29 h 556"/>
              <a:gd name="T98" fmla="*/ 2493 w 3450"/>
              <a:gd name="T99" fmla="*/ 148 h 556"/>
              <a:gd name="T100" fmla="*/ 2420 w 3450"/>
              <a:gd name="T101" fmla="*/ 236 h 556"/>
              <a:gd name="T102" fmla="*/ 2463 w 3450"/>
              <a:gd name="T103" fmla="*/ 458 h 556"/>
              <a:gd name="T104" fmla="*/ 2511 w 3450"/>
              <a:gd name="T105" fmla="*/ 433 h 556"/>
              <a:gd name="T106" fmla="*/ 2340 w 3450"/>
              <a:gd name="T107" fmla="*/ 544 h 556"/>
              <a:gd name="T108" fmla="*/ 2246 w 3450"/>
              <a:gd name="T109" fmla="*/ 391 h 556"/>
              <a:gd name="T110" fmla="*/ 2199 w 3450"/>
              <a:gd name="T111" fmla="*/ 153 h 556"/>
              <a:gd name="T112" fmla="*/ 2296 w 3450"/>
              <a:gd name="T113" fmla="*/ 67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0" h="556">
                <a:moveTo>
                  <a:pt x="1270" y="301"/>
                </a:moveTo>
                <a:lnTo>
                  <a:pt x="1258" y="303"/>
                </a:lnTo>
                <a:lnTo>
                  <a:pt x="1251" y="313"/>
                </a:lnTo>
                <a:lnTo>
                  <a:pt x="1251" y="318"/>
                </a:lnTo>
                <a:lnTo>
                  <a:pt x="1249" y="328"/>
                </a:lnTo>
                <a:lnTo>
                  <a:pt x="1249" y="343"/>
                </a:lnTo>
                <a:lnTo>
                  <a:pt x="1249" y="362"/>
                </a:lnTo>
                <a:lnTo>
                  <a:pt x="1249" y="456"/>
                </a:lnTo>
                <a:lnTo>
                  <a:pt x="1249" y="466"/>
                </a:lnTo>
                <a:lnTo>
                  <a:pt x="1249" y="474"/>
                </a:lnTo>
                <a:lnTo>
                  <a:pt x="1249" y="477"/>
                </a:lnTo>
                <a:lnTo>
                  <a:pt x="1249" y="481"/>
                </a:lnTo>
                <a:lnTo>
                  <a:pt x="1254" y="491"/>
                </a:lnTo>
                <a:lnTo>
                  <a:pt x="1266" y="493"/>
                </a:lnTo>
                <a:lnTo>
                  <a:pt x="1279" y="491"/>
                </a:lnTo>
                <a:lnTo>
                  <a:pt x="1295" y="485"/>
                </a:lnTo>
                <a:lnTo>
                  <a:pt x="1312" y="474"/>
                </a:lnTo>
                <a:lnTo>
                  <a:pt x="1325" y="462"/>
                </a:lnTo>
                <a:lnTo>
                  <a:pt x="1325" y="320"/>
                </a:lnTo>
                <a:lnTo>
                  <a:pt x="1308" y="313"/>
                </a:lnTo>
                <a:lnTo>
                  <a:pt x="1293" y="305"/>
                </a:lnTo>
                <a:lnTo>
                  <a:pt x="1281" y="301"/>
                </a:lnTo>
                <a:lnTo>
                  <a:pt x="1270" y="301"/>
                </a:lnTo>
                <a:lnTo>
                  <a:pt x="1270" y="301"/>
                </a:lnTo>
                <a:close/>
                <a:moveTo>
                  <a:pt x="1909" y="169"/>
                </a:moveTo>
                <a:lnTo>
                  <a:pt x="1896" y="173"/>
                </a:lnTo>
                <a:lnTo>
                  <a:pt x="1879" y="182"/>
                </a:lnTo>
                <a:lnTo>
                  <a:pt x="1859" y="197"/>
                </a:lnTo>
                <a:lnTo>
                  <a:pt x="1840" y="219"/>
                </a:lnTo>
                <a:lnTo>
                  <a:pt x="1840" y="403"/>
                </a:lnTo>
                <a:lnTo>
                  <a:pt x="1859" y="422"/>
                </a:lnTo>
                <a:lnTo>
                  <a:pt x="1879" y="435"/>
                </a:lnTo>
                <a:lnTo>
                  <a:pt x="1894" y="445"/>
                </a:lnTo>
                <a:lnTo>
                  <a:pt x="1907" y="447"/>
                </a:lnTo>
                <a:lnTo>
                  <a:pt x="1913" y="447"/>
                </a:lnTo>
                <a:lnTo>
                  <a:pt x="1917" y="443"/>
                </a:lnTo>
                <a:lnTo>
                  <a:pt x="1917" y="435"/>
                </a:lnTo>
                <a:lnTo>
                  <a:pt x="1917" y="426"/>
                </a:lnTo>
                <a:lnTo>
                  <a:pt x="1917" y="410"/>
                </a:lnTo>
                <a:lnTo>
                  <a:pt x="1917" y="391"/>
                </a:lnTo>
                <a:lnTo>
                  <a:pt x="1917" y="215"/>
                </a:lnTo>
                <a:lnTo>
                  <a:pt x="1917" y="201"/>
                </a:lnTo>
                <a:lnTo>
                  <a:pt x="1917" y="190"/>
                </a:lnTo>
                <a:lnTo>
                  <a:pt x="1917" y="184"/>
                </a:lnTo>
                <a:lnTo>
                  <a:pt x="1917" y="180"/>
                </a:lnTo>
                <a:lnTo>
                  <a:pt x="1915" y="171"/>
                </a:lnTo>
                <a:lnTo>
                  <a:pt x="1909" y="169"/>
                </a:lnTo>
                <a:lnTo>
                  <a:pt x="1909" y="169"/>
                </a:lnTo>
                <a:close/>
                <a:moveTo>
                  <a:pt x="2797" y="155"/>
                </a:moveTo>
                <a:lnTo>
                  <a:pt x="2787" y="155"/>
                </a:lnTo>
                <a:lnTo>
                  <a:pt x="2780" y="157"/>
                </a:lnTo>
                <a:lnTo>
                  <a:pt x="2772" y="161"/>
                </a:lnTo>
                <a:lnTo>
                  <a:pt x="2770" y="165"/>
                </a:lnTo>
                <a:lnTo>
                  <a:pt x="2768" y="173"/>
                </a:lnTo>
                <a:lnTo>
                  <a:pt x="2766" y="184"/>
                </a:lnTo>
                <a:lnTo>
                  <a:pt x="2764" y="197"/>
                </a:lnTo>
                <a:lnTo>
                  <a:pt x="2764" y="215"/>
                </a:lnTo>
                <a:lnTo>
                  <a:pt x="2764" y="314"/>
                </a:lnTo>
                <a:lnTo>
                  <a:pt x="2797" y="314"/>
                </a:lnTo>
                <a:lnTo>
                  <a:pt x="2833" y="314"/>
                </a:lnTo>
                <a:lnTo>
                  <a:pt x="2833" y="215"/>
                </a:lnTo>
                <a:lnTo>
                  <a:pt x="2833" y="201"/>
                </a:lnTo>
                <a:lnTo>
                  <a:pt x="2833" y="190"/>
                </a:lnTo>
                <a:lnTo>
                  <a:pt x="2833" y="182"/>
                </a:lnTo>
                <a:lnTo>
                  <a:pt x="2831" y="176"/>
                </a:lnTo>
                <a:lnTo>
                  <a:pt x="2831" y="173"/>
                </a:lnTo>
                <a:lnTo>
                  <a:pt x="2831" y="169"/>
                </a:lnTo>
                <a:lnTo>
                  <a:pt x="2826" y="163"/>
                </a:lnTo>
                <a:lnTo>
                  <a:pt x="2818" y="159"/>
                </a:lnTo>
                <a:lnTo>
                  <a:pt x="2808" y="157"/>
                </a:lnTo>
                <a:lnTo>
                  <a:pt x="2797" y="155"/>
                </a:lnTo>
                <a:lnTo>
                  <a:pt x="2797" y="155"/>
                </a:lnTo>
                <a:close/>
                <a:moveTo>
                  <a:pt x="3402" y="121"/>
                </a:moveTo>
                <a:lnTo>
                  <a:pt x="3419" y="123"/>
                </a:lnTo>
                <a:lnTo>
                  <a:pt x="3435" y="130"/>
                </a:lnTo>
                <a:lnTo>
                  <a:pt x="3446" y="142"/>
                </a:lnTo>
                <a:lnTo>
                  <a:pt x="3450" y="159"/>
                </a:lnTo>
                <a:lnTo>
                  <a:pt x="3446" y="171"/>
                </a:lnTo>
                <a:lnTo>
                  <a:pt x="3440" y="180"/>
                </a:lnTo>
                <a:lnTo>
                  <a:pt x="3431" y="188"/>
                </a:lnTo>
                <a:lnTo>
                  <a:pt x="3417" y="190"/>
                </a:lnTo>
                <a:lnTo>
                  <a:pt x="3410" y="190"/>
                </a:lnTo>
                <a:lnTo>
                  <a:pt x="3404" y="186"/>
                </a:lnTo>
                <a:lnTo>
                  <a:pt x="3389" y="180"/>
                </a:lnTo>
                <a:lnTo>
                  <a:pt x="3379" y="178"/>
                </a:lnTo>
                <a:lnTo>
                  <a:pt x="3369" y="178"/>
                </a:lnTo>
                <a:lnTo>
                  <a:pt x="3360" y="182"/>
                </a:lnTo>
                <a:lnTo>
                  <a:pt x="3348" y="188"/>
                </a:lnTo>
                <a:lnTo>
                  <a:pt x="3339" y="196"/>
                </a:lnTo>
                <a:lnTo>
                  <a:pt x="3329" y="205"/>
                </a:lnTo>
                <a:lnTo>
                  <a:pt x="3317" y="217"/>
                </a:lnTo>
                <a:lnTo>
                  <a:pt x="3306" y="232"/>
                </a:lnTo>
                <a:lnTo>
                  <a:pt x="3294" y="249"/>
                </a:lnTo>
                <a:lnTo>
                  <a:pt x="3292" y="395"/>
                </a:lnTo>
                <a:lnTo>
                  <a:pt x="3294" y="539"/>
                </a:lnTo>
                <a:lnTo>
                  <a:pt x="3116" y="539"/>
                </a:lnTo>
                <a:lnTo>
                  <a:pt x="3118" y="512"/>
                </a:lnTo>
                <a:lnTo>
                  <a:pt x="3118" y="437"/>
                </a:lnTo>
                <a:lnTo>
                  <a:pt x="3118" y="305"/>
                </a:lnTo>
                <a:lnTo>
                  <a:pt x="3118" y="155"/>
                </a:lnTo>
                <a:lnTo>
                  <a:pt x="3116" y="127"/>
                </a:lnTo>
                <a:lnTo>
                  <a:pt x="3294" y="127"/>
                </a:lnTo>
                <a:lnTo>
                  <a:pt x="3294" y="203"/>
                </a:lnTo>
                <a:lnTo>
                  <a:pt x="3306" y="184"/>
                </a:lnTo>
                <a:lnTo>
                  <a:pt x="3317" y="169"/>
                </a:lnTo>
                <a:lnTo>
                  <a:pt x="3325" y="159"/>
                </a:lnTo>
                <a:lnTo>
                  <a:pt x="3333" y="153"/>
                </a:lnTo>
                <a:lnTo>
                  <a:pt x="3350" y="140"/>
                </a:lnTo>
                <a:lnTo>
                  <a:pt x="3367" y="128"/>
                </a:lnTo>
                <a:lnTo>
                  <a:pt x="3385" y="123"/>
                </a:lnTo>
                <a:lnTo>
                  <a:pt x="3402" y="121"/>
                </a:lnTo>
                <a:lnTo>
                  <a:pt x="3402" y="121"/>
                </a:lnTo>
                <a:close/>
                <a:moveTo>
                  <a:pt x="2791" y="119"/>
                </a:moveTo>
                <a:lnTo>
                  <a:pt x="2822" y="121"/>
                </a:lnTo>
                <a:lnTo>
                  <a:pt x="2849" y="128"/>
                </a:lnTo>
                <a:lnTo>
                  <a:pt x="2876" y="142"/>
                </a:lnTo>
                <a:lnTo>
                  <a:pt x="2903" y="159"/>
                </a:lnTo>
                <a:lnTo>
                  <a:pt x="2920" y="176"/>
                </a:lnTo>
                <a:lnTo>
                  <a:pt x="2937" y="196"/>
                </a:lnTo>
                <a:lnTo>
                  <a:pt x="2951" y="217"/>
                </a:lnTo>
                <a:lnTo>
                  <a:pt x="2960" y="240"/>
                </a:lnTo>
                <a:lnTo>
                  <a:pt x="2970" y="265"/>
                </a:lnTo>
                <a:lnTo>
                  <a:pt x="2976" y="291"/>
                </a:lnTo>
                <a:lnTo>
                  <a:pt x="2977" y="320"/>
                </a:lnTo>
                <a:lnTo>
                  <a:pt x="2979" y="351"/>
                </a:lnTo>
                <a:lnTo>
                  <a:pt x="2899" y="351"/>
                </a:lnTo>
                <a:lnTo>
                  <a:pt x="2803" y="353"/>
                </a:lnTo>
                <a:lnTo>
                  <a:pt x="2764" y="353"/>
                </a:lnTo>
                <a:lnTo>
                  <a:pt x="2764" y="458"/>
                </a:lnTo>
                <a:lnTo>
                  <a:pt x="2764" y="472"/>
                </a:lnTo>
                <a:lnTo>
                  <a:pt x="2766" y="483"/>
                </a:lnTo>
                <a:lnTo>
                  <a:pt x="2766" y="491"/>
                </a:lnTo>
                <a:lnTo>
                  <a:pt x="2768" y="497"/>
                </a:lnTo>
                <a:lnTo>
                  <a:pt x="2772" y="500"/>
                </a:lnTo>
                <a:lnTo>
                  <a:pt x="2776" y="504"/>
                </a:lnTo>
                <a:lnTo>
                  <a:pt x="2783" y="508"/>
                </a:lnTo>
                <a:lnTo>
                  <a:pt x="2793" y="508"/>
                </a:lnTo>
                <a:lnTo>
                  <a:pt x="2810" y="506"/>
                </a:lnTo>
                <a:lnTo>
                  <a:pt x="2830" y="502"/>
                </a:lnTo>
                <a:lnTo>
                  <a:pt x="2847" y="497"/>
                </a:lnTo>
                <a:lnTo>
                  <a:pt x="2864" y="487"/>
                </a:lnTo>
                <a:lnTo>
                  <a:pt x="2881" y="474"/>
                </a:lnTo>
                <a:lnTo>
                  <a:pt x="2897" y="458"/>
                </a:lnTo>
                <a:lnTo>
                  <a:pt x="2914" y="441"/>
                </a:lnTo>
                <a:lnTo>
                  <a:pt x="2929" y="422"/>
                </a:lnTo>
                <a:lnTo>
                  <a:pt x="2933" y="412"/>
                </a:lnTo>
                <a:lnTo>
                  <a:pt x="2939" y="405"/>
                </a:lnTo>
                <a:lnTo>
                  <a:pt x="2945" y="403"/>
                </a:lnTo>
                <a:lnTo>
                  <a:pt x="2951" y="401"/>
                </a:lnTo>
                <a:lnTo>
                  <a:pt x="2958" y="403"/>
                </a:lnTo>
                <a:lnTo>
                  <a:pt x="2964" y="408"/>
                </a:lnTo>
                <a:lnTo>
                  <a:pt x="2968" y="416"/>
                </a:lnTo>
                <a:lnTo>
                  <a:pt x="2970" y="424"/>
                </a:lnTo>
                <a:lnTo>
                  <a:pt x="2968" y="433"/>
                </a:lnTo>
                <a:lnTo>
                  <a:pt x="2964" y="445"/>
                </a:lnTo>
                <a:lnTo>
                  <a:pt x="2956" y="456"/>
                </a:lnTo>
                <a:lnTo>
                  <a:pt x="2947" y="470"/>
                </a:lnTo>
                <a:lnTo>
                  <a:pt x="2914" y="500"/>
                </a:lnTo>
                <a:lnTo>
                  <a:pt x="2874" y="525"/>
                </a:lnTo>
                <a:lnTo>
                  <a:pt x="2853" y="535"/>
                </a:lnTo>
                <a:lnTo>
                  <a:pt x="2831" y="543"/>
                </a:lnTo>
                <a:lnTo>
                  <a:pt x="2810" y="546"/>
                </a:lnTo>
                <a:lnTo>
                  <a:pt x="2789" y="546"/>
                </a:lnTo>
                <a:lnTo>
                  <a:pt x="2757" y="544"/>
                </a:lnTo>
                <a:lnTo>
                  <a:pt x="2726" y="535"/>
                </a:lnTo>
                <a:lnTo>
                  <a:pt x="2699" y="518"/>
                </a:lnTo>
                <a:lnTo>
                  <a:pt x="2676" y="495"/>
                </a:lnTo>
                <a:lnTo>
                  <a:pt x="2657" y="477"/>
                </a:lnTo>
                <a:lnTo>
                  <a:pt x="2639" y="458"/>
                </a:lnTo>
                <a:lnTo>
                  <a:pt x="2626" y="437"/>
                </a:lnTo>
                <a:lnTo>
                  <a:pt x="2616" y="416"/>
                </a:lnTo>
                <a:lnTo>
                  <a:pt x="2605" y="376"/>
                </a:lnTo>
                <a:lnTo>
                  <a:pt x="2601" y="334"/>
                </a:lnTo>
                <a:lnTo>
                  <a:pt x="2605" y="295"/>
                </a:lnTo>
                <a:lnTo>
                  <a:pt x="2614" y="255"/>
                </a:lnTo>
                <a:lnTo>
                  <a:pt x="2632" y="219"/>
                </a:lnTo>
                <a:lnTo>
                  <a:pt x="2651" y="188"/>
                </a:lnTo>
                <a:lnTo>
                  <a:pt x="2682" y="159"/>
                </a:lnTo>
                <a:lnTo>
                  <a:pt x="2716" y="136"/>
                </a:lnTo>
                <a:lnTo>
                  <a:pt x="2733" y="128"/>
                </a:lnTo>
                <a:lnTo>
                  <a:pt x="2753" y="123"/>
                </a:lnTo>
                <a:lnTo>
                  <a:pt x="2772" y="119"/>
                </a:lnTo>
                <a:lnTo>
                  <a:pt x="2791" y="119"/>
                </a:lnTo>
                <a:lnTo>
                  <a:pt x="2791" y="119"/>
                </a:lnTo>
                <a:close/>
                <a:moveTo>
                  <a:pt x="1952" y="119"/>
                </a:moveTo>
                <a:lnTo>
                  <a:pt x="1969" y="119"/>
                </a:lnTo>
                <a:lnTo>
                  <a:pt x="1986" y="123"/>
                </a:lnTo>
                <a:lnTo>
                  <a:pt x="2002" y="128"/>
                </a:lnTo>
                <a:lnTo>
                  <a:pt x="2015" y="136"/>
                </a:lnTo>
                <a:lnTo>
                  <a:pt x="2030" y="146"/>
                </a:lnTo>
                <a:lnTo>
                  <a:pt x="2042" y="157"/>
                </a:lnTo>
                <a:lnTo>
                  <a:pt x="2055" y="173"/>
                </a:lnTo>
                <a:lnTo>
                  <a:pt x="2067" y="188"/>
                </a:lnTo>
                <a:lnTo>
                  <a:pt x="2082" y="211"/>
                </a:lnTo>
                <a:lnTo>
                  <a:pt x="2094" y="240"/>
                </a:lnTo>
                <a:lnTo>
                  <a:pt x="2102" y="272"/>
                </a:lnTo>
                <a:lnTo>
                  <a:pt x="2103" y="309"/>
                </a:lnTo>
                <a:lnTo>
                  <a:pt x="2102" y="349"/>
                </a:lnTo>
                <a:lnTo>
                  <a:pt x="2094" y="387"/>
                </a:lnTo>
                <a:lnTo>
                  <a:pt x="2078" y="420"/>
                </a:lnTo>
                <a:lnTo>
                  <a:pt x="2059" y="449"/>
                </a:lnTo>
                <a:lnTo>
                  <a:pt x="2038" y="472"/>
                </a:lnTo>
                <a:lnTo>
                  <a:pt x="2013" y="487"/>
                </a:lnTo>
                <a:lnTo>
                  <a:pt x="1986" y="497"/>
                </a:lnTo>
                <a:lnTo>
                  <a:pt x="1956" y="500"/>
                </a:lnTo>
                <a:lnTo>
                  <a:pt x="1925" y="497"/>
                </a:lnTo>
                <a:lnTo>
                  <a:pt x="1907" y="493"/>
                </a:lnTo>
                <a:lnTo>
                  <a:pt x="1892" y="485"/>
                </a:lnTo>
                <a:lnTo>
                  <a:pt x="1863" y="466"/>
                </a:lnTo>
                <a:lnTo>
                  <a:pt x="1840" y="441"/>
                </a:lnTo>
                <a:lnTo>
                  <a:pt x="1840" y="454"/>
                </a:lnTo>
                <a:lnTo>
                  <a:pt x="1840" y="502"/>
                </a:lnTo>
                <a:lnTo>
                  <a:pt x="1840" y="535"/>
                </a:lnTo>
                <a:lnTo>
                  <a:pt x="1842" y="556"/>
                </a:lnTo>
                <a:lnTo>
                  <a:pt x="1664" y="556"/>
                </a:lnTo>
                <a:lnTo>
                  <a:pt x="1665" y="445"/>
                </a:lnTo>
                <a:lnTo>
                  <a:pt x="1665" y="349"/>
                </a:lnTo>
                <a:lnTo>
                  <a:pt x="1664" y="148"/>
                </a:lnTo>
                <a:lnTo>
                  <a:pt x="1664" y="127"/>
                </a:lnTo>
                <a:lnTo>
                  <a:pt x="1842" y="127"/>
                </a:lnTo>
                <a:lnTo>
                  <a:pt x="1840" y="176"/>
                </a:lnTo>
                <a:lnTo>
                  <a:pt x="1852" y="161"/>
                </a:lnTo>
                <a:lnTo>
                  <a:pt x="1863" y="150"/>
                </a:lnTo>
                <a:lnTo>
                  <a:pt x="1877" y="140"/>
                </a:lnTo>
                <a:lnTo>
                  <a:pt x="1890" y="132"/>
                </a:lnTo>
                <a:lnTo>
                  <a:pt x="1921" y="121"/>
                </a:lnTo>
                <a:lnTo>
                  <a:pt x="1952" y="119"/>
                </a:lnTo>
                <a:lnTo>
                  <a:pt x="1952" y="119"/>
                </a:lnTo>
                <a:close/>
                <a:moveTo>
                  <a:pt x="1293" y="119"/>
                </a:moveTo>
                <a:lnTo>
                  <a:pt x="1322" y="119"/>
                </a:lnTo>
                <a:lnTo>
                  <a:pt x="1348" y="121"/>
                </a:lnTo>
                <a:lnTo>
                  <a:pt x="1373" y="127"/>
                </a:lnTo>
                <a:lnTo>
                  <a:pt x="1397" y="132"/>
                </a:lnTo>
                <a:lnTo>
                  <a:pt x="1418" y="140"/>
                </a:lnTo>
                <a:lnTo>
                  <a:pt x="1435" y="150"/>
                </a:lnTo>
                <a:lnTo>
                  <a:pt x="1452" y="159"/>
                </a:lnTo>
                <a:lnTo>
                  <a:pt x="1466" y="173"/>
                </a:lnTo>
                <a:lnTo>
                  <a:pt x="1475" y="176"/>
                </a:lnTo>
                <a:lnTo>
                  <a:pt x="1483" y="184"/>
                </a:lnTo>
                <a:lnTo>
                  <a:pt x="1489" y="192"/>
                </a:lnTo>
                <a:lnTo>
                  <a:pt x="1493" y="203"/>
                </a:lnTo>
                <a:lnTo>
                  <a:pt x="1496" y="217"/>
                </a:lnTo>
                <a:lnTo>
                  <a:pt x="1498" y="236"/>
                </a:lnTo>
                <a:lnTo>
                  <a:pt x="1500" y="257"/>
                </a:lnTo>
                <a:lnTo>
                  <a:pt x="1500" y="284"/>
                </a:lnTo>
                <a:lnTo>
                  <a:pt x="1500" y="426"/>
                </a:lnTo>
                <a:lnTo>
                  <a:pt x="1500" y="445"/>
                </a:lnTo>
                <a:lnTo>
                  <a:pt x="1500" y="462"/>
                </a:lnTo>
                <a:lnTo>
                  <a:pt x="1500" y="475"/>
                </a:lnTo>
                <a:lnTo>
                  <a:pt x="1502" y="487"/>
                </a:lnTo>
                <a:lnTo>
                  <a:pt x="1508" y="510"/>
                </a:lnTo>
                <a:lnTo>
                  <a:pt x="1518" y="539"/>
                </a:lnTo>
                <a:lnTo>
                  <a:pt x="1325" y="539"/>
                </a:lnTo>
                <a:lnTo>
                  <a:pt x="1325" y="500"/>
                </a:lnTo>
                <a:lnTo>
                  <a:pt x="1302" y="520"/>
                </a:lnTo>
                <a:lnTo>
                  <a:pt x="1276" y="535"/>
                </a:lnTo>
                <a:lnTo>
                  <a:pt x="1245" y="544"/>
                </a:lnTo>
                <a:lnTo>
                  <a:pt x="1216" y="546"/>
                </a:lnTo>
                <a:lnTo>
                  <a:pt x="1191" y="544"/>
                </a:lnTo>
                <a:lnTo>
                  <a:pt x="1168" y="539"/>
                </a:lnTo>
                <a:lnTo>
                  <a:pt x="1147" y="529"/>
                </a:lnTo>
                <a:lnTo>
                  <a:pt x="1128" y="514"/>
                </a:lnTo>
                <a:lnTo>
                  <a:pt x="1105" y="491"/>
                </a:lnTo>
                <a:lnTo>
                  <a:pt x="1089" y="464"/>
                </a:lnTo>
                <a:lnTo>
                  <a:pt x="1080" y="433"/>
                </a:lnTo>
                <a:lnTo>
                  <a:pt x="1076" y="401"/>
                </a:lnTo>
                <a:lnTo>
                  <a:pt x="1080" y="372"/>
                </a:lnTo>
                <a:lnTo>
                  <a:pt x="1087" y="345"/>
                </a:lnTo>
                <a:lnTo>
                  <a:pt x="1099" y="320"/>
                </a:lnTo>
                <a:lnTo>
                  <a:pt x="1118" y="301"/>
                </a:lnTo>
                <a:lnTo>
                  <a:pt x="1143" y="282"/>
                </a:lnTo>
                <a:lnTo>
                  <a:pt x="1170" y="266"/>
                </a:lnTo>
                <a:lnTo>
                  <a:pt x="1201" y="259"/>
                </a:lnTo>
                <a:lnTo>
                  <a:pt x="1235" y="257"/>
                </a:lnTo>
                <a:lnTo>
                  <a:pt x="1262" y="257"/>
                </a:lnTo>
                <a:lnTo>
                  <a:pt x="1285" y="263"/>
                </a:lnTo>
                <a:lnTo>
                  <a:pt x="1306" y="270"/>
                </a:lnTo>
                <a:lnTo>
                  <a:pt x="1325" y="282"/>
                </a:lnTo>
                <a:lnTo>
                  <a:pt x="1325" y="245"/>
                </a:lnTo>
                <a:lnTo>
                  <a:pt x="1325" y="224"/>
                </a:lnTo>
                <a:lnTo>
                  <a:pt x="1325" y="209"/>
                </a:lnTo>
                <a:lnTo>
                  <a:pt x="1324" y="197"/>
                </a:lnTo>
                <a:lnTo>
                  <a:pt x="1324" y="192"/>
                </a:lnTo>
                <a:lnTo>
                  <a:pt x="1324" y="182"/>
                </a:lnTo>
                <a:lnTo>
                  <a:pt x="1324" y="178"/>
                </a:lnTo>
                <a:lnTo>
                  <a:pt x="1316" y="169"/>
                </a:lnTo>
                <a:lnTo>
                  <a:pt x="1304" y="163"/>
                </a:lnTo>
                <a:lnTo>
                  <a:pt x="1289" y="159"/>
                </a:lnTo>
                <a:lnTo>
                  <a:pt x="1272" y="157"/>
                </a:lnTo>
                <a:lnTo>
                  <a:pt x="1241" y="161"/>
                </a:lnTo>
                <a:lnTo>
                  <a:pt x="1216" y="169"/>
                </a:lnTo>
                <a:lnTo>
                  <a:pt x="1193" y="182"/>
                </a:lnTo>
                <a:lnTo>
                  <a:pt x="1176" y="201"/>
                </a:lnTo>
                <a:lnTo>
                  <a:pt x="1166" y="211"/>
                </a:lnTo>
                <a:lnTo>
                  <a:pt x="1158" y="217"/>
                </a:lnTo>
                <a:lnTo>
                  <a:pt x="1153" y="220"/>
                </a:lnTo>
                <a:lnTo>
                  <a:pt x="1145" y="222"/>
                </a:lnTo>
                <a:lnTo>
                  <a:pt x="1135" y="220"/>
                </a:lnTo>
                <a:lnTo>
                  <a:pt x="1128" y="215"/>
                </a:lnTo>
                <a:lnTo>
                  <a:pt x="1122" y="205"/>
                </a:lnTo>
                <a:lnTo>
                  <a:pt x="1120" y="196"/>
                </a:lnTo>
                <a:lnTo>
                  <a:pt x="1124" y="182"/>
                </a:lnTo>
                <a:lnTo>
                  <a:pt x="1133" y="169"/>
                </a:lnTo>
                <a:lnTo>
                  <a:pt x="1149" y="155"/>
                </a:lnTo>
                <a:lnTo>
                  <a:pt x="1172" y="142"/>
                </a:lnTo>
                <a:lnTo>
                  <a:pt x="1197" y="132"/>
                </a:lnTo>
                <a:lnTo>
                  <a:pt x="1226" y="125"/>
                </a:lnTo>
                <a:lnTo>
                  <a:pt x="1256" y="119"/>
                </a:lnTo>
                <a:lnTo>
                  <a:pt x="1293" y="119"/>
                </a:lnTo>
                <a:lnTo>
                  <a:pt x="1293" y="119"/>
                </a:lnTo>
                <a:close/>
                <a:moveTo>
                  <a:pt x="196" y="119"/>
                </a:moveTo>
                <a:lnTo>
                  <a:pt x="227" y="121"/>
                </a:lnTo>
                <a:lnTo>
                  <a:pt x="254" y="127"/>
                </a:lnTo>
                <a:lnTo>
                  <a:pt x="280" y="136"/>
                </a:lnTo>
                <a:lnTo>
                  <a:pt x="305" y="151"/>
                </a:lnTo>
                <a:lnTo>
                  <a:pt x="323" y="167"/>
                </a:lnTo>
                <a:lnTo>
                  <a:pt x="338" y="184"/>
                </a:lnTo>
                <a:lnTo>
                  <a:pt x="348" y="199"/>
                </a:lnTo>
                <a:lnTo>
                  <a:pt x="352" y="215"/>
                </a:lnTo>
                <a:lnTo>
                  <a:pt x="350" y="222"/>
                </a:lnTo>
                <a:lnTo>
                  <a:pt x="346" y="228"/>
                </a:lnTo>
                <a:lnTo>
                  <a:pt x="340" y="234"/>
                </a:lnTo>
                <a:lnTo>
                  <a:pt x="332" y="234"/>
                </a:lnTo>
                <a:lnTo>
                  <a:pt x="327" y="234"/>
                </a:lnTo>
                <a:lnTo>
                  <a:pt x="321" y="230"/>
                </a:lnTo>
                <a:lnTo>
                  <a:pt x="315" y="222"/>
                </a:lnTo>
                <a:lnTo>
                  <a:pt x="309" y="213"/>
                </a:lnTo>
                <a:lnTo>
                  <a:pt x="302" y="201"/>
                </a:lnTo>
                <a:lnTo>
                  <a:pt x="292" y="192"/>
                </a:lnTo>
                <a:lnTo>
                  <a:pt x="280" y="182"/>
                </a:lnTo>
                <a:lnTo>
                  <a:pt x="267" y="174"/>
                </a:lnTo>
                <a:lnTo>
                  <a:pt x="252" y="167"/>
                </a:lnTo>
                <a:lnTo>
                  <a:pt x="236" y="161"/>
                </a:lnTo>
                <a:lnTo>
                  <a:pt x="223" y="157"/>
                </a:lnTo>
                <a:lnTo>
                  <a:pt x="209" y="157"/>
                </a:lnTo>
                <a:lnTo>
                  <a:pt x="198" y="159"/>
                </a:lnTo>
                <a:lnTo>
                  <a:pt x="190" y="167"/>
                </a:lnTo>
                <a:lnTo>
                  <a:pt x="188" y="173"/>
                </a:lnTo>
                <a:lnTo>
                  <a:pt x="188" y="182"/>
                </a:lnTo>
                <a:lnTo>
                  <a:pt x="186" y="196"/>
                </a:lnTo>
                <a:lnTo>
                  <a:pt x="186" y="215"/>
                </a:lnTo>
                <a:lnTo>
                  <a:pt x="186" y="449"/>
                </a:lnTo>
                <a:lnTo>
                  <a:pt x="186" y="472"/>
                </a:lnTo>
                <a:lnTo>
                  <a:pt x="186" y="485"/>
                </a:lnTo>
                <a:lnTo>
                  <a:pt x="186" y="495"/>
                </a:lnTo>
                <a:lnTo>
                  <a:pt x="188" y="500"/>
                </a:lnTo>
                <a:lnTo>
                  <a:pt x="190" y="504"/>
                </a:lnTo>
                <a:lnTo>
                  <a:pt x="194" y="508"/>
                </a:lnTo>
                <a:lnTo>
                  <a:pt x="204" y="510"/>
                </a:lnTo>
                <a:lnTo>
                  <a:pt x="223" y="508"/>
                </a:lnTo>
                <a:lnTo>
                  <a:pt x="240" y="504"/>
                </a:lnTo>
                <a:lnTo>
                  <a:pt x="257" y="495"/>
                </a:lnTo>
                <a:lnTo>
                  <a:pt x="275" y="485"/>
                </a:lnTo>
                <a:lnTo>
                  <a:pt x="292" y="472"/>
                </a:lnTo>
                <a:lnTo>
                  <a:pt x="307" y="454"/>
                </a:lnTo>
                <a:lnTo>
                  <a:pt x="321" y="437"/>
                </a:lnTo>
                <a:lnTo>
                  <a:pt x="332" y="416"/>
                </a:lnTo>
                <a:lnTo>
                  <a:pt x="336" y="408"/>
                </a:lnTo>
                <a:lnTo>
                  <a:pt x="342" y="405"/>
                </a:lnTo>
                <a:lnTo>
                  <a:pt x="346" y="401"/>
                </a:lnTo>
                <a:lnTo>
                  <a:pt x="352" y="399"/>
                </a:lnTo>
                <a:lnTo>
                  <a:pt x="359" y="401"/>
                </a:lnTo>
                <a:lnTo>
                  <a:pt x="365" y="406"/>
                </a:lnTo>
                <a:lnTo>
                  <a:pt x="371" y="414"/>
                </a:lnTo>
                <a:lnTo>
                  <a:pt x="371" y="422"/>
                </a:lnTo>
                <a:lnTo>
                  <a:pt x="371" y="431"/>
                </a:lnTo>
                <a:lnTo>
                  <a:pt x="367" y="441"/>
                </a:lnTo>
                <a:lnTo>
                  <a:pt x="361" y="451"/>
                </a:lnTo>
                <a:lnTo>
                  <a:pt x="352" y="464"/>
                </a:lnTo>
                <a:lnTo>
                  <a:pt x="330" y="487"/>
                </a:lnTo>
                <a:lnTo>
                  <a:pt x="307" y="508"/>
                </a:lnTo>
                <a:lnTo>
                  <a:pt x="280" y="525"/>
                </a:lnTo>
                <a:lnTo>
                  <a:pt x="254" y="537"/>
                </a:lnTo>
                <a:lnTo>
                  <a:pt x="225" y="544"/>
                </a:lnTo>
                <a:lnTo>
                  <a:pt x="196" y="546"/>
                </a:lnTo>
                <a:lnTo>
                  <a:pt x="175" y="546"/>
                </a:lnTo>
                <a:lnTo>
                  <a:pt x="156" y="543"/>
                </a:lnTo>
                <a:lnTo>
                  <a:pt x="138" y="537"/>
                </a:lnTo>
                <a:lnTo>
                  <a:pt x="121" y="531"/>
                </a:lnTo>
                <a:lnTo>
                  <a:pt x="104" y="521"/>
                </a:lnTo>
                <a:lnTo>
                  <a:pt x="88" y="510"/>
                </a:lnTo>
                <a:lnTo>
                  <a:pt x="73" y="497"/>
                </a:lnTo>
                <a:lnTo>
                  <a:pt x="60" y="479"/>
                </a:lnTo>
                <a:lnTo>
                  <a:pt x="33" y="451"/>
                </a:lnTo>
                <a:lnTo>
                  <a:pt x="15" y="416"/>
                </a:lnTo>
                <a:lnTo>
                  <a:pt x="4" y="376"/>
                </a:lnTo>
                <a:lnTo>
                  <a:pt x="0" y="332"/>
                </a:lnTo>
                <a:lnTo>
                  <a:pt x="2" y="309"/>
                </a:lnTo>
                <a:lnTo>
                  <a:pt x="4" y="286"/>
                </a:lnTo>
                <a:lnTo>
                  <a:pt x="10" y="265"/>
                </a:lnTo>
                <a:lnTo>
                  <a:pt x="17" y="243"/>
                </a:lnTo>
                <a:lnTo>
                  <a:pt x="25" y="224"/>
                </a:lnTo>
                <a:lnTo>
                  <a:pt x="36" y="207"/>
                </a:lnTo>
                <a:lnTo>
                  <a:pt x="50" y="188"/>
                </a:lnTo>
                <a:lnTo>
                  <a:pt x="65" y="173"/>
                </a:lnTo>
                <a:lnTo>
                  <a:pt x="92" y="150"/>
                </a:lnTo>
                <a:lnTo>
                  <a:pt x="125" y="132"/>
                </a:lnTo>
                <a:lnTo>
                  <a:pt x="158" y="121"/>
                </a:lnTo>
                <a:lnTo>
                  <a:pt x="196" y="119"/>
                </a:lnTo>
                <a:lnTo>
                  <a:pt x="196" y="119"/>
                </a:lnTo>
                <a:close/>
                <a:moveTo>
                  <a:pt x="496" y="29"/>
                </a:moveTo>
                <a:lnTo>
                  <a:pt x="672" y="29"/>
                </a:lnTo>
                <a:lnTo>
                  <a:pt x="672" y="46"/>
                </a:lnTo>
                <a:lnTo>
                  <a:pt x="672" y="102"/>
                </a:lnTo>
                <a:lnTo>
                  <a:pt x="672" y="140"/>
                </a:lnTo>
                <a:lnTo>
                  <a:pt x="672" y="178"/>
                </a:lnTo>
                <a:lnTo>
                  <a:pt x="693" y="159"/>
                </a:lnTo>
                <a:lnTo>
                  <a:pt x="713" y="146"/>
                </a:lnTo>
                <a:lnTo>
                  <a:pt x="738" y="134"/>
                </a:lnTo>
                <a:lnTo>
                  <a:pt x="763" y="125"/>
                </a:lnTo>
                <a:lnTo>
                  <a:pt x="788" y="119"/>
                </a:lnTo>
                <a:lnTo>
                  <a:pt x="811" y="119"/>
                </a:lnTo>
                <a:lnTo>
                  <a:pt x="845" y="123"/>
                </a:lnTo>
                <a:lnTo>
                  <a:pt x="876" y="132"/>
                </a:lnTo>
                <a:lnTo>
                  <a:pt x="901" y="150"/>
                </a:lnTo>
                <a:lnTo>
                  <a:pt x="918" y="173"/>
                </a:lnTo>
                <a:lnTo>
                  <a:pt x="926" y="192"/>
                </a:lnTo>
                <a:lnTo>
                  <a:pt x="932" y="215"/>
                </a:lnTo>
                <a:lnTo>
                  <a:pt x="934" y="242"/>
                </a:lnTo>
                <a:lnTo>
                  <a:pt x="935" y="274"/>
                </a:lnTo>
                <a:lnTo>
                  <a:pt x="935" y="336"/>
                </a:lnTo>
                <a:lnTo>
                  <a:pt x="934" y="408"/>
                </a:lnTo>
                <a:lnTo>
                  <a:pt x="937" y="539"/>
                </a:lnTo>
                <a:lnTo>
                  <a:pt x="759" y="539"/>
                </a:lnTo>
                <a:lnTo>
                  <a:pt x="761" y="307"/>
                </a:lnTo>
                <a:lnTo>
                  <a:pt x="759" y="194"/>
                </a:lnTo>
                <a:lnTo>
                  <a:pt x="753" y="184"/>
                </a:lnTo>
                <a:lnTo>
                  <a:pt x="741" y="180"/>
                </a:lnTo>
                <a:lnTo>
                  <a:pt x="726" y="184"/>
                </a:lnTo>
                <a:lnTo>
                  <a:pt x="711" y="192"/>
                </a:lnTo>
                <a:lnTo>
                  <a:pt x="692" y="203"/>
                </a:lnTo>
                <a:lnTo>
                  <a:pt x="672" y="219"/>
                </a:lnTo>
                <a:lnTo>
                  <a:pt x="672" y="307"/>
                </a:lnTo>
                <a:lnTo>
                  <a:pt x="672" y="464"/>
                </a:lnTo>
                <a:lnTo>
                  <a:pt x="674" y="539"/>
                </a:lnTo>
                <a:lnTo>
                  <a:pt x="496" y="539"/>
                </a:lnTo>
                <a:lnTo>
                  <a:pt x="496" y="378"/>
                </a:lnTo>
                <a:lnTo>
                  <a:pt x="496" y="203"/>
                </a:lnTo>
                <a:lnTo>
                  <a:pt x="496" y="52"/>
                </a:lnTo>
                <a:lnTo>
                  <a:pt x="496" y="29"/>
                </a:lnTo>
                <a:lnTo>
                  <a:pt x="496" y="29"/>
                </a:lnTo>
                <a:close/>
                <a:moveTo>
                  <a:pt x="2426" y="0"/>
                </a:moveTo>
                <a:lnTo>
                  <a:pt x="2422" y="125"/>
                </a:lnTo>
                <a:lnTo>
                  <a:pt x="2422" y="128"/>
                </a:lnTo>
                <a:lnTo>
                  <a:pt x="2465" y="127"/>
                </a:lnTo>
                <a:lnTo>
                  <a:pt x="2472" y="125"/>
                </a:lnTo>
                <a:lnTo>
                  <a:pt x="2482" y="127"/>
                </a:lnTo>
                <a:lnTo>
                  <a:pt x="2488" y="130"/>
                </a:lnTo>
                <a:lnTo>
                  <a:pt x="2491" y="138"/>
                </a:lnTo>
                <a:lnTo>
                  <a:pt x="2493" y="148"/>
                </a:lnTo>
                <a:lnTo>
                  <a:pt x="2491" y="157"/>
                </a:lnTo>
                <a:lnTo>
                  <a:pt x="2488" y="163"/>
                </a:lnTo>
                <a:lnTo>
                  <a:pt x="2480" y="167"/>
                </a:lnTo>
                <a:lnTo>
                  <a:pt x="2472" y="169"/>
                </a:lnTo>
                <a:lnTo>
                  <a:pt x="2459" y="167"/>
                </a:lnTo>
                <a:lnTo>
                  <a:pt x="2438" y="167"/>
                </a:lnTo>
                <a:lnTo>
                  <a:pt x="2424" y="165"/>
                </a:lnTo>
                <a:lnTo>
                  <a:pt x="2422" y="165"/>
                </a:lnTo>
                <a:lnTo>
                  <a:pt x="2420" y="236"/>
                </a:lnTo>
                <a:lnTo>
                  <a:pt x="2422" y="370"/>
                </a:lnTo>
                <a:lnTo>
                  <a:pt x="2422" y="452"/>
                </a:lnTo>
                <a:lnTo>
                  <a:pt x="2424" y="468"/>
                </a:lnTo>
                <a:lnTo>
                  <a:pt x="2426" y="479"/>
                </a:lnTo>
                <a:lnTo>
                  <a:pt x="2428" y="485"/>
                </a:lnTo>
                <a:lnTo>
                  <a:pt x="2432" y="485"/>
                </a:lnTo>
                <a:lnTo>
                  <a:pt x="2442" y="483"/>
                </a:lnTo>
                <a:lnTo>
                  <a:pt x="2451" y="477"/>
                </a:lnTo>
                <a:lnTo>
                  <a:pt x="2463" y="458"/>
                </a:lnTo>
                <a:lnTo>
                  <a:pt x="2470" y="441"/>
                </a:lnTo>
                <a:lnTo>
                  <a:pt x="2476" y="429"/>
                </a:lnTo>
                <a:lnTo>
                  <a:pt x="2480" y="420"/>
                </a:lnTo>
                <a:lnTo>
                  <a:pt x="2488" y="414"/>
                </a:lnTo>
                <a:lnTo>
                  <a:pt x="2493" y="412"/>
                </a:lnTo>
                <a:lnTo>
                  <a:pt x="2501" y="414"/>
                </a:lnTo>
                <a:lnTo>
                  <a:pt x="2507" y="418"/>
                </a:lnTo>
                <a:lnTo>
                  <a:pt x="2511" y="424"/>
                </a:lnTo>
                <a:lnTo>
                  <a:pt x="2511" y="433"/>
                </a:lnTo>
                <a:lnTo>
                  <a:pt x="2509" y="451"/>
                </a:lnTo>
                <a:lnTo>
                  <a:pt x="2499" y="472"/>
                </a:lnTo>
                <a:lnTo>
                  <a:pt x="2486" y="491"/>
                </a:lnTo>
                <a:lnTo>
                  <a:pt x="2472" y="508"/>
                </a:lnTo>
                <a:lnTo>
                  <a:pt x="2451" y="525"/>
                </a:lnTo>
                <a:lnTo>
                  <a:pt x="2426" y="539"/>
                </a:lnTo>
                <a:lnTo>
                  <a:pt x="2399" y="546"/>
                </a:lnTo>
                <a:lnTo>
                  <a:pt x="2369" y="548"/>
                </a:lnTo>
                <a:lnTo>
                  <a:pt x="2340" y="544"/>
                </a:lnTo>
                <a:lnTo>
                  <a:pt x="2317" y="537"/>
                </a:lnTo>
                <a:lnTo>
                  <a:pt x="2294" y="525"/>
                </a:lnTo>
                <a:lnTo>
                  <a:pt x="2276" y="506"/>
                </a:lnTo>
                <a:lnTo>
                  <a:pt x="2261" y="485"/>
                </a:lnTo>
                <a:lnTo>
                  <a:pt x="2253" y="460"/>
                </a:lnTo>
                <a:lnTo>
                  <a:pt x="2249" y="447"/>
                </a:lnTo>
                <a:lnTo>
                  <a:pt x="2247" y="429"/>
                </a:lnTo>
                <a:lnTo>
                  <a:pt x="2247" y="412"/>
                </a:lnTo>
                <a:lnTo>
                  <a:pt x="2246" y="391"/>
                </a:lnTo>
                <a:lnTo>
                  <a:pt x="2246" y="364"/>
                </a:lnTo>
                <a:lnTo>
                  <a:pt x="2247" y="288"/>
                </a:lnTo>
                <a:lnTo>
                  <a:pt x="2247" y="165"/>
                </a:lnTo>
                <a:lnTo>
                  <a:pt x="2242" y="165"/>
                </a:lnTo>
                <a:lnTo>
                  <a:pt x="2234" y="165"/>
                </a:lnTo>
                <a:lnTo>
                  <a:pt x="2221" y="165"/>
                </a:lnTo>
                <a:lnTo>
                  <a:pt x="2211" y="165"/>
                </a:lnTo>
                <a:lnTo>
                  <a:pt x="2203" y="161"/>
                </a:lnTo>
                <a:lnTo>
                  <a:pt x="2199" y="153"/>
                </a:lnTo>
                <a:lnTo>
                  <a:pt x="2198" y="144"/>
                </a:lnTo>
                <a:lnTo>
                  <a:pt x="2199" y="136"/>
                </a:lnTo>
                <a:lnTo>
                  <a:pt x="2203" y="128"/>
                </a:lnTo>
                <a:lnTo>
                  <a:pt x="2211" y="125"/>
                </a:lnTo>
                <a:lnTo>
                  <a:pt x="2221" y="125"/>
                </a:lnTo>
                <a:lnTo>
                  <a:pt x="2230" y="125"/>
                </a:lnTo>
                <a:lnTo>
                  <a:pt x="2247" y="127"/>
                </a:lnTo>
                <a:lnTo>
                  <a:pt x="2247" y="86"/>
                </a:lnTo>
                <a:lnTo>
                  <a:pt x="2296" y="67"/>
                </a:lnTo>
                <a:lnTo>
                  <a:pt x="2340" y="44"/>
                </a:lnTo>
                <a:lnTo>
                  <a:pt x="2384" y="23"/>
                </a:lnTo>
                <a:lnTo>
                  <a:pt x="2426" y="0"/>
                </a:lnTo>
                <a:lnTo>
                  <a:pt x="2426" y="0"/>
                </a:lnTo>
                <a:close/>
              </a:path>
            </a:pathLst>
          </a:custGeom>
          <a:solidFill>
            <a:srgbClr val="EAE1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101" y="213919"/>
            <a:ext cx="10954459" cy="796011"/>
          </a:xfrm>
        </p:spPr>
        <p:txBody>
          <a:bodyPr lIns="0" tIns="0" rIns="0" bIns="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673101" y="1244603"/>
            <a:ext cx="5080000" cy="49323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33444" y="1244603"/>
            <a:ext cx="5094116" cy="49323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200" y="212400"/>
            <a:ext cx="10954800" cy="795600"/>
          </a:xfrm>
        </p:spPr>
        <p:txBody>
          <a:bodyPr lIns="0" tIns="0" rIns="0" bIns="0"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8812" y="137636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678812" y="2200274"/>
            <a:ext cx="5157787" cy="3684588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>
                <a:solidFill>
                  <a:srgbClr val="000000"/>
                </a:solidFill>
              </a:defRPr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6711" y="137636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86711" y="2200274"/>
            <a:ext cx="5183188" cy="368458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>
                <a:solidFill>
                  <a:srgbClr val="000000"/>
                </a:solidFill>
              </a:defRPr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0" y="1714500"/>
            <a:ext cx="12192000" cy="308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内容占位符 13"/>
          <p:cNvSpPr>
            <a:spLocks noGrp="1"/>
          </p:cNvSpPr>
          <p:nvPr>
            <p:ph sz="quarter" idx="10" hasCustomPrompt="1"/>
          </p:nvPr>
        </p:nvSpPr>
        <p:spPr>
          <a:xfrm>
            <a:off x="2199600" y="4233600"/>
            <a:ext cx="1677600" cy="2880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添加副标题</a:t>
            </a:r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039200" y="4233600"/>
            <a:ext cx="2098800" cy="288000"/>
          </a:xfrm>
        </p:spPr>
        <p:txBody>
          <a:bodyPr anchor="ctr" anchorCtr="0">
            <a:normAutofit/>
          </a:bodyPr>
          <a:lstStyle>
            <a:lvl1pPr marL="0" marR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/>
            </a:pPr>
            <a:r>
              <a:rPr lang="zh-CN" altLang="en-US" dirty="0"/>
              <a:t>添加副标题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2" hasCustomPrompt="1"/>
          </p:nvPr>
        </p:nvSpPr>
        <p:spPr>
          <a:xfrm>
            <a:off x="6303600" y="4233600"/>
            <a:ext cx="1512000" cy="288000"/>
          </a:xfrm>
        </p:spPr>
        <p:txBody>
          <a:bodyPr anchor="ctr" anchorCtr="0">
            <a:normAutofit/>
          </a:bodyPr>
          <a:lstStyle>
            <a:lvl1pPr marL="0" marR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/>
            </a:pPr>
            <a:r>
              <a:rPr lang="zh-CN" altLang="en-US" dirty="0"/>
              <a:t>添加副标题</a:t>
            </a:r>
          </a:p>
        </p:txBody>
      </p:sp>
      <p:sp>
        <p:nvSpPr>
          <p:cNvPr id="20" name="内容占位符 19"/>
          <p:cNvSpPr>
            <a:spLocks noGrp="1"/>
          </p:cNvSpPr>
          <p:nvPr>
            <p:ph sz="quarter" idx="13" hasCustomPrompt="1"/>
          </p:nvPr>
        </p:nvSpPr>
        <p:spPr>
          <a:xfrm>
            <a:off x="7977600" y="4233600"/>
            <a:ext cx="2016000" cy="288000"/>
          </a:xfrm>
        </p:spPr>
        <p:txBody>
          <a:bodyPr anchor="ctr" anchorCtr="0">
            <a:normAutofit/>
          </a:bodyPr>
          <a:lstStyle>
            <a:lvl1pPr marL="0" marR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/>
            </a:pPr>
            <a:r>
              <a:rPr lang="zh-CN" altLang="en-US" dirty="0"/>
              <a:t>添加副标题</a:t>
            </a:r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KSO_Shape"/>
          <p:cNvSpPr/>
          <p:nvPr>
            <p:custDataLst>
              <p:tags r:id="rId2"/>
            </p:custDataLst>
          </p:nvPr>
        </p:nvSpPr>
        <p:spPr>
          <a:xfrm>
            <a:off x="6950530" y="3981450"/>
            <a:ext cx="228600" cy="212725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12" name="KSO_Shape"/>
          <p:cNvSpPr/>
          <p:nvPr>
            <p:custDataLst>
              <p:tags r:id="rId3"/>
            </p:custDataLst>
          </p:nvPr>
        </p:nvSpPr>
        <p:spPr>
          <a:xfrm>
            <a:off x="8885648" y="3981450"/>
            <a:ext cx="228600" cy="185738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13" name="KSO_Shape"/>
          <p:cNvSpPr/>
          <p:nvPr>
            <p:custDataLst>
              <p:tags r:id="rId4"/>
            </p:custDataLst>
          </p:nvPr>
        </p:nvSpPr>
        <p:spPr>
          <a:xfrm>
            <a:off x="2969024" y="3981450"/>
            <a:ext cx="193675" cy="228600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sp>
        <p:nvSpPr>
          <p:cNvPr id="15" name="KSO_Shape"/>
          <p:cNvSpPr/>
          <p:nvPr>
            <p:custDataLst>
              <p:tags r:id="rId5"/>
            </p:custDataLst>
          </p:nvPr>
        </p:nvSpPr>
        <p:spPr>
          <a:xfrm>
            <a:off x="4977907" y="3981450"/>
            <a:ext cx="228600" cy="173038"/>
          </a:xfrm>
          <a:custGeom>
            <a:avLst/>
            <a:gdLst>
              <a:gd name="connsiteX0" fmla="*/ 367281 w 529316"/>
              <a:gd name="connsiteY0" fmla="*/ 196274 h 401026"/>
              <a:gd name="connsiteX1" fmla="*/ 355293 w 529316"/>
              <a:gd name="connsiteY1" fmla="*/ 208263 h 401026"/>
              <a:gd name="connsiteX2" fmla="*/ 465090 w 529316"/>
              <a:gd name="connsiteY2" fmla="*/ 318060 h 401026"/>
              <a:gd name="connsiteX3" fmla="*/ 466739 w 529316"/>
              <a:gd name="connsiteY3" fmla="*/ 320716 h 401026"/>
              <a:gd name="connsiteX4" fmla="*/ 491723 w 529316"/>
              <a:gd name="connsiteY4" fmla="*/ 320716 h 401026"/>
              <a:gd name="connsiteX5" fmla="*/ 162035 w 529316"/>
              <a:gd name="connsiteY5" fmla="*/ 196274 h 401026"/>
              <a:gd name="connsiteX6" fmla="*/ 37593 w 529316"/>
              <a:gd name="connsiteY6" fmla="*/ 320716 h 401026"/>
              <a:gd name="connsiteX7" fmla="*/ 62577 w 529316"/>
              <a:gd name="connsiteY7" fmla="*/ 320716 h 401026"/>
              <a:gd name="connsiteX8" fmla="*/ 64225 w 529316"/>
              <a:gd name="connsiteY8" fmla="*/ 318061 h 401026"/>
              <a:gd name="connsiteX9" fmla="*/ 174023 w 529316"/>
              <a:gd name="connsiteY9" fmla="*/ 208263 h 401026"/>
              <a:gd name="connsiteX10" fmla="*/ 46349 w 529316"/>
              <a:gd name="connsiteY10" fmla="*/ 80311 h 401026"/>
              <a:gd name="connsiteX11" fmla="*/ 222791 w 529316"/>
              <a:gd name="connsiteY11" fmla="*/ 256753 h 401026"/>
              <a:gd name="connsiteX12" fmla="*/ 263500 w 529316"/>
              <a:gd name="connsiteY12" fmla="*/ 273616 h 401026"/>
              <a:gd name="connsiteX13" fmla="*/ 264659 w 529316"/>
              <a:gd name="connsiteY13" fmla="*/ 273504 h 401026"/>
              <a:gd name="connsiteX14" fmla="*/ 306525 w 529316"/>
              <a:gd name="connsiteY14" fmla="*/ 256753 h 401026"/>
              <a:gd name="connsiteX15" fmla="*/ 482968 w 529316"/>
              <a:gd name="connsiteY15" fmla="*/ 80311 h 401026"/>
              <a:gd name="connsiteX16" fmla="*/ 458990 w 529316"/>
              <a:gd name="connsiteY16" fmla="*/ 80311 h 401026"/>
              <a:gd name="connsiteX17" fmla="*/ 300904 w 529316"/>
              <a:gd name="connsiteY17" fmla="*/ 238397 h 401026"/>
              <a:gd name="connsiteX18" fmla="*/ 264659 w 529316"/>
              <a:gd name="connsiteY18" fmla="*/ 252899 h 401026"/>
              <a:gd name="connsiteX19" fmla="*/ 263656 w 529316"/>
              <a:gd name="connsiteY19" fmla="*/ 252995 h 401026"/>
              <a:gd name="connsiteX20" fmla="*/ 228412 w 529316"/>
              <a:gd name="connsiteY20" fmla="*/ 238397 h 401026"/>
              <a:gd name="connsiteX21" fmla="*/ 70326 w 529316"/>
              <a:gd name="connsiteY21" fmla="*/ 80311 h 401026"/>
              <a:gd name="connsiteX22" fmla="*/ 92015 w 529316"/>
              <a:gd name="connsiteY22" fmla="*/ 0 h 401026"/>
              <a:gd name="connsiteX23" fmla="*/ 437301 w 529316"/>
              <a:gd name="connsiteY23" fmla="*/ 0 h 401026"/>
              <a:gd name="connsiteX24" fmla="*/ 529316 w 529316"/>
              <a:gd name="connsiteY24" fmla="*/ 92015 h 401026"/>
              <a:gd name="connsiteX25" fmla="*/ 529316 w 529316"/>
              <a:gd name="connsiteY25" fmla="*/ 309011 h 401026"/>
              <a:gd name="connsiteX26" fmla="*/ 437301 w 529316"/>
              <a:gd name="connsiteY26" fmla="*/ 401026 h 401026"/>
              <a:gd name="connsiteX27" fmla="*/ 92015 w 529316"/>
              <a:gd name="connsiteY27" fmla="*/ 401026 h 401026"/>
              <a:gd name="connsiteX28" fmla="*/ 0 w 529316"/>
              <a:gd name="connsiteY28" fmla="*/ 309011 h 401026"/>
              <a:gd name="connsiteX29" fmla="*/ 0 w 529316"/>
              <a:gd name="connsiteY29" fmla="*/ 92015 h 401026"/>
              <a:gd name="connsiteX30" fmla="*/ 92015 w 529316"/>
              <a:gd name="connsiteY30" fmla="*/ 0 h 40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29316" h="401026">
                <a:moveTo>
                  <a:pt x="367281" y="196274"/>
                </a:moveTo>
                <a:lnTo>
                  <a:pt x="355293" y="208263"/>
                </a:lnTo>
                <a:lnTo>
                  <a:pt x="465090" y="318060"/>
                </a:lnTo>
                <a:cubicBezTo>
                  <a:pt x="465822" y="318792"/>
                  <a:pt x="466527" y="319541"/>
                  <a:pt x="466739" y="320716"/>
                </a:cubicBezTo>
                <a:lnTo>
                  <a:pt x="491723" y="320716"/>
                </a:lnTo>
                <a:close/>
                <a:moveTo>
                  <a:pt x="162035" y="196274"/>
                </a:moveTo>
                <a:lnTo>
                  <a:pt x="37593" y="320716"/>
                </a:lnTo>
                <a:lnTo>
                  <a:pt x="62577" y="320716"/>
                </a:lnTo>
                <a:lnTo>
                  <a:pt x="64225" y="318061"/>
                </a:lnTo>
                <a:lnTo>
                  <a:pt x="174023" y="208263"/>
                </a:lnTo>
                <a:close/>
                <a:moveTo>
                  <a:pt x="46349" y="80311"/>
                </a:moveTo>
                <a:lnTo>
                  <a:pt x="222791" y="256753"/>
                </a:lnTo>
                <a:cubicBezTo>
                  <a:pt x="234032" y="267995"/>
                  <a:pt x="248767" y="273616"/>
                  <a:pt x="263500" y="273616"/>
                </a:cubicBezTo>
                <a:cubicBezTo>
                  <a:pt x="263887" y="273616"/>
                  <a:pt x="264274" y="273611"/>
                  <a:pt x="264659" y="273504"/>
                </a:cubicBezTo>
                <a:cubicBezTo>
                  <a:pt x="279774" y="273906"/>
                  <a:pt x="294989" y="268289"/>
                  <a:pt x="306525" y="256753"/>
                </a:cubicBezTo>
                <a:lnTo>
                  <a:pt x="482968" y="80311"/>
                </a:lnTo>
                <a:lnTo>
                  <a:pt x="458990" y="80311"/>
                </a:lnTo>
                <a:lnTo>
                  <a:pt x="300904" y="238397"/>
                </a:lnTo>
                <a:cubicBezTo>
                  <a:pt x="290917" y="248385"/>
                  <a:pt x="277745" y="253247"/>
                  <a:pt x="264659" y="252899"/>
                </a:cubicBezTo>
                <a:cubicBezTo>
                  <a:pt x="264325" y="252991"/>
                  <a:pt x="263990" y="252995"/>
                  <a:pt x="263656" y="252995"/>
                </a:cubicBezTo>
                <a:cubicBezTo>
                  <a:pt x="250900" y="252995"/>
                  <a:pt x="238144" y="248128"/>
                  <a:pt x="228412" y="238397"/>
                </a:cubicBezTo>
                <a:lnTo>
                  <a:pt x="70326" y="80311"/>
                </a:lnTo>
                <a:close/>
                <a:moveTo>
                  <a:pt x="92015" y="0"/>
                </a:moveTo>
                <a:lnTo>
                  <a:pt x="437301" y="0"/>
                </a:lnTo>
                <a:cubicBezTo>
                  <a:pt x="488119" y="0"/>
                  <a:pt x="529316" y="41197"/>
                  <a:pt x="529316" y="92015"/>
                </a:cubicBezTo>
                <a:lnTo>
                  <a:pt x="529316" y="309011"/>
                </a:lnTo>
                <a:cubicBezTo>
                  <a:pt x="529316" y="359829"/>
                  <a:pt x="488119" y="401026"/>
                  <a:pt x="437301" y="401026"/>
                </a:cubicBezTo>
                <a:lnTo>
                  <a:pt x="92015" y="401026"/>
                </a:lnTo>
                <a:cubicBezTo>
                  <a:pt x="41197" y="401026"/>
                  <a:pt x="0" y="359829"/>
                  <a:pt x="0" y="309011"/>
                </a:cubicBezTo>
                <a:lnTo>
                  <a:pt x="0" y="92015"/>
                </a:lnTo>
                <a:cubicBezTo>
                  <a:pt x="0" y="41197"/>
                  <a:pt x="41197" y="0"/>
                  <a:pt x="9201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200" y="212400"/>
            <a:ext cx="10954800" cy="795600"/>
          </a:xfrm>
        </p:spPr>
        <p:txBody>
          <a:bodyPr anchor="ctr" anchorCtr="0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pic" idx="1"/>
          </p:nvPr>
        </p:nvSpPr>
        <p:spPr>
          <a:xfrm>
            <a:off x="3466800" y="1803600"/>
            <a:ext cx="5403600" cy="2836800"/>
          </a:xfrm>
        </p:spPr>
        <p:txBody>
          <a:bodyPr anchor="ctr" anchorCtr="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3841200" y="4986000"/>
            <a:ext cx="4561200" cy="6480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3574800" y="4798800"/>
            <a:ext cx="51502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452099" y="365125"/>
            <a:ext cx="1215216" cy="614017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509451" y="365125"/>
            <a:ext cx="9851173" cy="6140178"/>
          </a:xfrm>
        </p:spPr>
        <p:txBody>
          <a:bodyPr vert="eaVert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673100" y="1133475"/>
            <a:ext cx="10954459" cy="5100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101" y="213919"/>
            <a:ext cx="10954459" cy="796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361950" indent="-361950" algn="just" defTabSz="685800" rtl="0" eaLnBrk="1" latinLnBrk="0" hangingPunct="1">
        <a:lnSpc>
          <a:spcPct val="110000"/>
        </a:lnSpc>
        <a:spcBef>
          <a:spcPts val="1200"/>
        </a:spcBef>
        <a:spcAft>
          <a:spcPts val="0"/>
        </a:spcAft>
        <a:buClr>
          <a:schemeClr val="accent1"/>
        </a:buClr>
        <a:buSzPct val="50000"/>
        <a:buFont typeface="Wingdings 2" pitchFamily="18" charset="2"/>
        <a:buChar char=""/>
        <a:defRPr lang="zh-CN" altLang="en-US" sz="24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1pPr>
      <a:lvl2pPr marL="0" indent="0" algn="just" defTabSz="6858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Clr>
          <a:schemeClr val="accent2">
            <a:lumMod val="60000"/>
            <a:lumOff val="40000"/>
          </a:schemeClr>
        </a:buClr>
        <a:buFont typeface="幼圆" pitchFamily="49" charset="-122"/>
        <a:buNone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75998" y="496389"/>
            <a:ext cx="5924283" cy="2225997"/>
          </a:xfrm>
        </p:spPr>
        <p:txBody>
          <a:bodyPr vert="horz"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zh-CN" altLang="en-US" sz="4900" dirty="0" smtClean="0">
                <a:solidFill>
                  <a:schemeClr val="tx1">
                    <a:lumMod val="50000"/>
                  </a:schemeClr>
                </a:solidFill>
              </a:rPr>
              <a:t>项目七    种蛋鸡的选育</a:t>
            </a:r>
            <a:r>
              <a:rPr lang="en-US" altLang="zh-CN" sz="49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US" altLang="zh-CN" sz="49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zh-CN" altLang="en-US" sz="4000" dirty="0" smtClean="0">
                <a:solidFill>
                  <a:schemeClr val="tx1">
                    <a:lumMod val="50000"/>
                  </a:schemeClr>
                </a:solidFill>
              </a:rPr>
              <a:t>任务</a:t>
            </a:r>
            <a:r>
              <a:rPr lang="en-US" altLang="zh-CN" sz="4000" dirty="0" smtClean="0">
                <a:solidFill>
                  <a:schemeClr val="tx1">
                    <a:lumMod val="50000"/>
                  </a:schemeClr>
                </a:solidFill>
              </a:rPr>
              <a:t>1 </a:t>
            </a:r>
            <a:r>
              <a:rPr lang="zh-CN" altLang="en-US" sz="4000" dirty="0" smtClean="0">
                <a:solidFill>
                  <a:schemeClr val="tx1">
                    <a:lumMod val="50000"/>
                  </a:schemeClr>
                </a:solidFill>
              </a:rPr>
              <a:t>蛋鸡外貌鉴定</a:t>
            </a:r>
            <a:endParaRPr lang="zh-CN" altLang="en-US" sz="40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" name="Picture 31" descr="20090913072200746"/>
          <p:cNvPicPr>
            <a:picLocks noChangeAspect="1" noChangeArrowheads="1"/>
          </p:cNvPicPr>
          <p:nvPr/>
        </p:nvPicPr>
        <p:blipFill>
          <a:blip r:embed="rId3" cstate="print"/>
          <a:srcRect l="12532" t="11679" r="20627" b="8516"/>
          <a:stretch>
            <a:fillRect/>
          </a:stretch>
        </p:blipFill>
        <p:spPr bwMode="auto">
          <a:xfrm>
            <a:off x="2424973" y="3249199"/>
            <a:ext cx="2334520" cy="270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pic1a.nipic.com/2008-12-09/2008129123734824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23018" y="3393636"/>
            <a:ext cx="2447108" cy="259059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870857" y="412608"/>
            <a:ext cx="10347864" cy="20949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ts val="3400"/>
              </a:lnSpc>
              <a:spcBef>
                <a:spcPct val="20000"/>
              </a:spcBef>
            </a:pP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四肢：</a:t>
            </a:r>
            <a:endParaRPr lang="en-US" altLang="zh-CN" sz="2800" b="1" dirty="0">
              <a:solidFill>
                <a:schemeClr val="tx1">
                  <a:lumMod val="50000"/>
                </a:schemeClr>
              </a:solidFill>
              <a:latin typeface="楷体" pitchFamily="49" charset="-122"/>
              <a:ea typeface="楷体" pitchFamily="49" charset="-122"/>
            </a:endParaRPr>
          </a:p>
          <a:p>
            <a:pPr algn="l">
              <a:lnSpc>
                <a:spcPts val="3400"/>
              </a:lnSpc>
              <a:spcBef>
                <a:spcPct val="20000"/>
              </a:spcBef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前肢发育成翼。</a:t>
            </a:r>
            <a:endParaRPr lang="en-US" altLang="zh-CN" sz="2800" b="1" dirty="0">
              <a:solidFill>
                <a:schemeClr val="tx1">
                  <a:lumMod val="50000"/>
                </a:schemeClr>
              </a:solidFill>
              <a:latin typeface="楷体" pitchFamily="49" charset="-122"/>
              <a:ea typeface="楷体" pitchFamily="49" charset="-122"/>
            </a:endParaRPr>
          </a:p>
          <a:p>
            <a:pPr algn="l">
              <a:lnSpc>
                <a:spcPts val="3400"/>
              </a:lnSpc>
              <a:spcBef>
                <a:spcPct val="20000"/>
              </a:spcBef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翅：主翼羽</a:t>
            </a: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根、覆主翼羽、副翼羽、覆副翼羽。</a:t>
            </a:r>
            <a:endParaRPr lang="en-US" altLang="zh-CN" sz="2800" b="1" dirty="0">
              <a:solidFill>
                <a:schemeClr val="tx1">
                  <a:lumMod val="50000"/>
                </a:schemeClr>
              </a:solidFill>
              <a:latin typeface="楷体" pitchFamily="49" charset="-122"/>
              <a:ea typeface="楷体" pitchFamily="49" charset="-122"/>
            </a:endParaRPr>
          </a:p>
          <a:p>
            <a:pPr algn="l">
              <a:lnSpc>
                <a:spcPts val="3400"/>
              </a:lnSpc>
              <a:spcBef>
                <a:spcPct val="2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后肢包括腿部、跖部、趾部、爪。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7171" name="Group 18"/>
          <p:cNvGrpSpPr>
            <a:grpSpLocks/>
          </p:cNvGrpSpPr>
          <p:nvPr/>
        </p:nvGrpSpPr>
        <p:grpSpPr bwMode="auto">
          <a:xfrm>
            <a:off x="870857" y="2772050"/>
            <a:ext cx="3460280" cy="3274129"/>
            <a:chOff x="884" y="1319"/>
            <a:chExt cx="2112" cy="2518"/>
          </a:xfrm>
        </p:grpSpPr>
        <p:pic>
          <p:nvPicPr>
            <p:cNvPr id="7173" name="Picture 5" descr="2599508_133851467168_2"/>
            <p:cNvPicPr>
              <a:picLocks noChangeAspect="1" noChangeArrowheads="1"/>
            </p:cNvPicPr>
            <p:nvPr/>
          </p:nvPicPr>
          <p:blipFill>
            <a:blip r:embed="rId3" cstate="print"/>
            <a:srcRect l="3125" t="5423" r="50368" b="5084"/>
            <a:stretch>
              <a:fillRect/>
            </a:stretch>
          </p:blipFill>
          <p:spPr bwMode="auto">
            <a:xfrm>
              <a:off x="884" y="1319"/>
              <a:ext cx="2112" cy="2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4" name="Line 6"/>
            <p:cNvSpPr>
              <a:spLocks noChangeShapeType="1"/>
            </p:cNvSpPr>
            <p:nvPr/>
          </p:nvSpPr>
          <p:spPr bwMode="auto">
            <a:xfrm>
              <a:off x="2208" y="302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endParaRPr lang="zh-CN" altLang="en-US"/>
            </a:p>
          </p:txBody>
        </p:sp>
        <p:sp>
          <p:nvSpPr>
            <p:cNvPr id="7175" name="Line 7"/>
            <p:cNvSpPr>
              <a:spLocks noChangeShapeType="1"/>
            </p:cNvSpPr>
            <p:nvPr/>
          </p:nvSpPr>
          <p:spPr bwMode="auto">
            <a:xfrm>
              <a:off x="2118" y="3344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endParaRPr lang="zh-CN" altLang="en-US"/>
            </a:p>
          </p:txBody>
        </p:sp>
        <p:sp>
          <p:nvSpPr>
            <p:cNvPr id="7176" name="Line 8"/>
            <p:cNvSpPr>
              <a:spLocks noChangeShapeType="1"/>
            </p:cNvSpPr>
            <p:nvPr/>
          </p:nvSpPr>
          <p:spPr bwMode="auto">
            <a:xfrm flipH="1">
              <a:off x="1369" y="3344"/>
              <a:ext cx="5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endParaRPr lang="zh-CN" altLang="en-US"/>
            </a:p>
          </p:txBody>
        </p:sp>
        <p:sp>
          <p:nvSpPr>
            <p:cNvPr id="7177" name="Text Box 9"/>
            <p:cNvSpPr txBox="1">
              <a:spLocks noChangeArrowheads="1"/>
            </p:cNvSpPr>
            <p:nvPr/>
          </p:nvSpPr>
          <p:spPr bwMode="auto">
            <a:xfrm>
              <a:off x="2500" y="2894"/>
              <a:ext cx="282" cy="2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/>
                <a:t>腿部</a:t>
              </a:r>
            </a:p>
          </p:txBody>
        </p:sp>
        <p:sp>
          <p:nvSpPr>
            <p:cNvPr id="7178" name="Text Box 10"/>
            <p:cNvSpPr txBox="1">
              <a:spLocks noChangeArrowheads="1"/>
            </p:cNvSpPr>
            <p:nvPr/>
          </p:nvSpPr>
          <p:spPr bwMode="auto">
            <a:xfrm>
              <a:off x="2784" y="3216"/>
              <a:ext cx="181" cy="2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 dirty="0"/>
                <a:t>跖</a:t>
              </a:r>
            </a:p>
          </p:txBody>
        </p:sp>
        <p:sp>
          <p:nvSpPr>
            <p:cNvPr id="7179" name="Line 12"/>
            <p:cNvSpPr>
              <a:spLocks noChangeShapeType="1"/>
            </p:cNvSpPr>
            <p:nvPr/>
          </p:nvSpPr>
          <p:spPr bwMode="auto">
            <a:xfrm>
              <a:off x="2372" y="3504"/>
              <a:ext cx="192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eaVert">
              <a:spAutoFit/>
            </a:bodyPr>
            <a:lstStyle/>
            <a:p>
              <a:endParaRPr lang="zh-CN" altLang="en-US"/>
            </a:p>
          </p:txBody>
        </p:sp>
        <p:sp>
          <p:nvSpPr>
            <p:cNvPr id="7180" name="Text Box 13"/>
            <p:cNvSpPr txBox="1">
              <a:spLocks noChangeArrowheads="1"/>
            </p:cNvSpPr>
            <p:nvPr/>
          </p:nvSpPr>
          <p:spPr bwMode="auto">
            <a:xfrm>
              <a:off x="2544" y="3456"/>
              <a:ext cx="181" cy="2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/>
                <a:t>趾</a:t>
              </a:r>
            </a:p>
          </p:txBody>
        </p:sp>
        <p:sp>
          <p:nvSpPr>
            <p:cNvPr id="7181" name="Text Box 14"/>
            <p:cNvSpPr txBox="1">
              <a:spLocks noChangeArrowheads="1"/>
            </p:cNvSpPr>
            <p:nvPr/>
          </p:nvSpPr>
          <p:spPr bwMode="auto">
            <a:xfrm>
              <a:off x="1261" y="3232"/>
              <a:ext cx="200" cy="1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zh-CN" altLang="en-US" b="1" dirty="0"/>
                <a:t>距</a:t>
              </a:r>
            </a:p>
          </p:txBody>
        </p:sp>
        <p:sp>
          <p:nvSpPr>
            <p:cNvPr id="7182" name="Line 15"/>
            <p:cNvSpPr>
              <a:spLocks noChangeShapeType="1"/>
            </p:cNvSpPr>
            <p:nvPr/>
          </p:nvSpPr>
          <p:spPr bwMode="auto">
            <a:xfrm flipH="1">
              <a:off x="1898" y="3479"/>
              <a:ext cx="144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endParaRPr lang="zh-CN" altLang="en-US"/>
            </a:p>
          </p:txBody>
        </p:sp>
        <p:sp>
          <p:nvSpPr>
            <p:cNvPr id="7183" name="Text Box 17"/>
            <p:cNvSpPr txBox="1">
              <a:spLocks noChangeArrowheads="1"/>
            </p:cNvSpPr>
            <p:nvPr/>
          </p:nvSpPr>
          <p:spPr bwMode="auto">
            <a:xfrm>
              <a:off x="1789" y="3648"/>
              <a:ext cx="200" cy="1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zh-CN" altLang="en-US" b="1" dirty="0"/>
                <a:t>爪</a:t>
              </a:r>
            </a:p>
          </p:txBody>
        </p:sp>
      </p:grpSp>
      <p:pic>
        <p:nvPicPr>
          <p:cNvPr id="16" name="内容占位符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515" y="2624565"/>
            <a:ext cx="5642610" cy="353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188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62551" y="581759"/>
            <a:ext cx="10396049" cy="3537396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</a:rPr>
              <a:t>5.</a:t>
            </a:r>
            <a:r>
              <a:rPr sz="3600" b="1" dirty="0">
                <a:solidFill>
                  <a:schemeClr val="tx1">
                    <a:lumMod val="50000"/>
                  </a:schemeClr>
                </a:solidFill>
              </a:rPr>
              <a:t>羽毛</a:t>
            </a:r>
          </a:p>
          <a:p>
            <a:pPr marL="0" indent="0">
              <a:buNone/>
            </a:pPr>
            <a:r>
              <a:rPr sz="2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（1）颈羽：梳羽</a:t>
            </a:r>
          </a:p>
          <a:p>
            <a:pPr marL="0" indent="0">
              <a:buNone/>
            </a:pPr>
            <a:r>
              <a:rPr sz="2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（2）翼羽：主翼羽、覆主翼羽、轴羽、副翼羽、覆副翼羽</a:t>
            </a:r>
          </a:p>
          <a:p>
            <a:pPr marL="0" indent="0">
              <a:buNone/>
            </a:pPr>
            <a:r>
              <a:rPr sz="2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（3）鞍羽：蓑羽</a:t>
            </a:r>
          </a:p>
          <a:p>
            <a:pPr marL="0" indent="0">
              <a:buNone/>
            </a:pPr>
            <a:r>
              <a:rPr sz="2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（4）尾羽：主尾羽、覆尾羽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4589" y="374484"/>
            <a:ext cx="2670174" cy="600469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第二性征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1641" y="1237253"/>
            <a:ext cx="7442291" cy="477669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（二）高产蛋鸡与低产蛋鸡的外貌鉴定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5815" y="839470"/>
            <a:ext cx="6696075" cy="33909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514" y="4239895"/>
            <a:ext cx="6685915" cy="20193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3101" y="492593"/>
            <a:ext cx="10954459" cy="796011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一、蛋鸡外貌鉴定</a:t>
            </a:r>
          </a:p>
        </p:txBody>
      </p:sp>
      <p:pic>
        <p:nvPicPr>
          <p:cNvPr id="1026" name="Picture 2" descr="https://timgsa.baidu.com/timg?image&amp;quality=80&amp;size=b9999_10000&amp;sec=1555595262194&amp;di=e340f09d3632e51ad703606e2a9ddeb6&amp;imgtype=0&amp;src=http%3A%2F%2Fdown.jbzyw.com%2Fattchment%2Fforum%2Fpw%2F77_1798_5782313c71d4e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" r="11540" b="3400"/>
          <a:stretch/>
        </p:blipFill>
        <p:spPr bwMode="auto">
          <a:xfrm>
            <a:off x="4353443" y="1133476"/>
            <a:ext cx="6096844" cy="462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673101" y="1621156"/>
            <a:ext cx="4385596" cy="6510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zh-CN" altLang="en-US" sz="4000" b="1" dirty="0">
                <a:solidFill>
                  <a:schemeClr val="tx1">
                    <a:lumMod val="50000"/>
                  </a:schemeClr>
                </a:solidFill>
              </a:rPr>
              <a:t>（一）鸡的外貌部位名称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66316" y="356360"/>
            <a:ext cx="10092209" cy="7064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500" b="1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1.</a:t>
            </a:r>
            <a:r>
              <a:rPr sz="3500" b="1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头部：</a:t>
            </a:r>
            <a:r>
              <a:rPr sz="3000" b="1" dirty="0">
                <a:solidFill>
                  <a:schemeClr val="tx1">
                    <a:lumMod val="50000"/>
                  </a:schemeClr>
                </a:solidFill>
              </a:rPr>
              <a:t>品种、性别、生产性能和健康有一定的关系</a:t>
            </a:r>
          </a:p>
          <a:p>
            <a:endParaRPr sz="3600" b="1" dirty="0"/>
          </a:p>
        </p:txBody>
      </p:sp>
      <p:grpSp>
        <p:nvGrpSpPr>
          <p:cNvPr id="5" name="组合 4"/>
          <p:cNvGrpSpPr/>
          <p:nvPr/>
        </p:nvGrpSpPr>
        <p:grpSpPr>
          <a:xfrm>
            <a:off x="2835703" y="1315384"/>
            <a:ext cx="6353433" cy="4667404"/>
            <a:chOff x="990694" y="685872"/>
            <a:chExt cx="7750385" cy="5687866"/>
          </a:xfrm>
        </p:grpSpPr>
        <p:pic>
          <p:nvPicPr>
            <p:cNvPr id="6" name="Picture 2" descr="http://g.hiphotos.bdimg.com/album/w%3D2048/sign=e781a206b7fd5266a72b3b149f20962b/8326cffc1e178a82df4bd14df703738da877e8ec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90694" y="1295456"/>
              <a:ext cx="6793228" cy="4495682"/>
            </a:xfrm>
            <a:prstGeom prst="rect">
              <a:avLst/>
            </a:prstGeom>
            <a:noFill/>
          </p:spPr>
        </p:pic>
        <p:cxnSp>
          <p:nvCxnSpPr>
            <p:cNvPr id="7" name="直接连接符 6"/>
            <p:cNvCxnSpPr/>
            <p:nvPr/>
          </p:nvCxnSpPr>
          <p:spPr bwMode="auto">
            <a:xfrm flipH="1">
              <a:off x="5638772" y="1066862"/>
              <a:ext cx="609584" cy="99057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8" name="直接连接符 7"/>
            <p:cNvCxnSpPr/>
            <p:nvPr/>
          </p:nvCxnSpPr>
          <p:spPr bwMode="auto">
            <a:xfrm flipV="1">
              <a:off x="6400752" y="4343376"/>
              <a:ext cx="0" cy="152396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9" name="直接连接符 8"/>
            <p:cNvCxnSpPr/>
            <p:nvPr/>
          </p:nvCxnSpPr>
          <p:spPr bwMode="auto">
            <a:xfrm>
              <a:off x="4495802" y="1066862"/>
              <a:ext cx="304792" cy="205734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0" name="直接连接符 9"/>
            <p:cNvCxnSpPr/>
            <p:nvPr/>
          </p:nvCxnSpPr>
          <p:spPr bwMode="auto">
            <a:xfrm flipH="1">
              <a:off x="4648198" y="2133634"/>
              <a:ext cx="3352712" cy="175255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1" name="直接连接符 10"/>
            <p:cNvCxnSpPr/>
            <p:nvPr/>
          </p:nvCxnSpPr>
          <p:spPr bwMode="auto">
            <a:xfrm flipV="1">
              <a:off x="4876792" y="5105356"/>
              <a:ext cx="0" cy="76198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2" name="直接连接符 11"/>
            <p:cNvCxnSpPr/>
            <p:nvPr/>
          </p:nvCxnSpPr>
          <p:spPr bwMode="auto">
            <a:xfrm flipV="1">
              <a:off x="2209862" y="3809990"/>
              <a:ext cx="1447762" cy="220974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3" name="直接连接符 12"/>
            <p:cNvCxnSpPr/>
            <p:nvPr/>
          </p:nvCxnSpPr>
          <p:spPr bwMode="auto">
            <a:xfrm flipH="1">
              <a:off x="5867366" y="3733792"/>
              <a:ext cx="2133544" cy="7619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4" name="直接连接符 13"/>
            <p:cNvCxnSpPr/>
            <p:nvPr/>
          </p:nvCxnSpPr>
          <p:spPr bwMode="auto">
            <a:xfrm>
              <a:off x="3276634" y="1295456"/>
              <a:ext cx="761980" cy="198114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971842" y="914466"/>
              <a:ext cx="467601" cy="430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耳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67208" y="685872"/>
              <a:ext cx="467601" cy="430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眼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95960" y="685872"/>
              <a:ext cx="415499" cy="430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冠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924712" y="1905040"/>
              <a:ext cx="467601" cy="430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脸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00910" y="3505198"/>
              <a:ext cx="740169" cy="430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鼻子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48356" y="5878990"/>
              <a:ext cx="300119" cy="430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喙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72000" y="5867336"/>
              <a:ext cx="740169" cy="430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肉垂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65852" y="5943534"/>
              <a:ext cx="740169" cy="430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耳叶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7970466" y="299960"/>
            <a:ext cx="132103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CC0000"/>
                </a:solidFill>
              </a:rPr>
              <a:t>玫瑰冠</a:t>
            </a:r>
          </a:p>
        </p:txBody>
      </p:sp>
      <p:pic>
        <p:nvPicPr>
          <p:cNvPr id="31746" name="Picture 2" descr="http://g.hiphotos.bdimg.com/album/w%3D2048/sign=5bcd5e31902397ddd6799f046dbab0b7/9c16fdfaaf51f3de8a7adeb295eef01f3b29791f.jpg"/>
          <p:cNvPicPr>
            <a:picLocks noChangeAspect="1" noChangeArrowheads="1"/>
          </p:cNvPicPr>
          <p:nvPr/>
        </p:nvPicPr>
        <p:blipFill rotWithShape="1">
          <a:blip r:embed="rId3" cstate="print"/>
          <a:srcRect l="1767"/>
          <a:stretch/>
        </p:blipFill>
        <p:spPr bwMode="auto">
          <a:xfrm>
            <a:off x="1539677" y="956970"/>
            <a:ext cx="3662028" cy="2652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748" name="AutoShape 4" descr="http://t1.baidu.com/it/u=1794094537,3490754127&amp;fm=23&amp;gp=0.jpg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50" name="AutoShape 6" descr="http://t1.baidu.com/it/u=1794094537,3490754127&amp;fm=23&amp;gp=0.jpg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237595" y="4609784"/>
            <a:ext cx="545342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C0000"/>
                </a:solidFill>
              </a:rPr>
              <a:t>草</a:t>
            </a:r>
            <a:endParaRPr lang="en-US" altLang="zh-CN" sz="2800" b="1" dirty="0">
              <a:solidFill>
                <a:srgbClr val="CC0000"/>
              </a:solidFill>
            </a:endParaRPr>
          </a:p>
          <a:p>
            <a:r>
              <a:rPr lang="zh-CN" altLang="en-US" sz="2800" b="1" dirty="0">
                <a:solidFill>
                  <a:srgbClr val="CC0000"/>
                </a:solidFill>
              </a:rPr>
              <a:t>莓</a:t>
            </a:r>
            <a:endParaRPr lang="en-US" altLang="zh-CN" sz="2800" b="1" dirty="0">
              <a:solidFill>
                <a:srgbClr val="CC0000"/>
              </a:solidFill>
            </a:endParaRPr>
          </a:p>
          <a:p>
            <a:r>
              <a:rPr lang="zh-CN" altLang="en-US" sz="2800" b="1" dirty="0">
                <a:solidFill>
                  <a:srgbClr val="CC0000"/>
                </a:solidFill>
              </a:rPr>
              <a:t>冠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847944" y="1606012"/>
            <a:ext cx="545342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C0000"/>
                </a:solidFill>
              </a:rPr>
              <a:t>单</a:t>
            </a:r>
            <a:endParaRPr lang="en-US" altLang="zh-CN" sz="2800" b="1" dirty="0">
              <a:solidFill>
                <a:srgbClr val="CC0000"/>
              </a:solidFill>
            </a:endParaRPr>
          </a:p>
          <a:p>
            <a:r>
              <a:rPr lang="zh-CN" altLang="en-US" sz="2800" b="1" dirty="0">
                <a:solidFill>
                  <a:srgbClr val="CC0000"/>
                </a:solidFill>
              </a:rPr>
              <a:t>冠</a:t>
            </a:r>
          </a:p>
        </p:txBody>
      </p:sp>
      <p:sp>
        <p:nvSpPr>
          <p:cNvPr id="2" name="矩形 1"/>
          <p:cNvSpPr/>
          <p:nvPr/>
        </p:nvSpPr>
        <p:spPr>
          <a:xfrm>
            <a:off x="659752" y="294957"/>
            <a:ext cx="1467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幼圆" pitchFamily="49" charset="-122"/>
                <a:ea typeface="幼圆" pitchFamily="49" charset="-122"/>
              </a:rPr>
              <a:t>（</a:t>
            </a:r>
            <a:r>
              <a:rPr lang="en-US" altLang="zh-CN" sz="2800" b="1" dirty="0">
                <a:latin typeface="幼圆" pitchFamily="49" charset="-122"/>
                <a:ea typeface="幼圆" pitchFamily="49" charset="-122"/>
              </a:rPr>
              <a:t>1</a:t>
            </a:r>
            <a:r>
              <a:rPr lang="zh-CN" altLang="en-US" sz="2800" b="1" dirty="0">
                <a:latin typeface="幼圆" pitchFamily="49" charset="-122"/>
                <a:ea typeface="幼圆" pitchFamily="49" charset="-122"/>
              </a:rPr>
              <a:t>）冠</a:t>
            </a:r>
          </a:p>
        </p:txBody>
      </p:sp>
      <p:pic>
        <p:nvPicPr>
          <p:cNvPr id="2052" name="Picture 4" descr="http://www.zhgsj.com/UploadFiles/201422020485169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890" y="3947701"/>
            <a:ext cx="2709163" cy="270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5784303" y="1160380"/>
            <a:ext cx="5487096" cy="2245718"/>
            <a:chOff x="5601755" y="234156"/>
            <a:chExt cx="5487096" cy="2245718"/>
          </a:xfrm>
        </p:grpSpPr>
        <p:pic>
          <p:nvPicPr>
            <p:cNvPr id="2050" name="Picture 2" descr="http://s9.sinaimg.cn/middle/4e3e7083hb6f64c99b008&amp;69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0" t="5391" r="7836" b="11425"/>
            <a:stretch/>
          </p:blipFill>
          <p:spPr bwMode="auto">
            <a:xfrm>
              <a:off x="5601755" y="271244"/>
              <a:ext cx="3097162" cy="21715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http://imgsrc.baidu.com/imgad/pic/item/279759ee3d6d55fbd0078a0067224f4a21a4ddd7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37" t="4246" r="4547" b="4423"/>
            <a:stretch/>
          </p:blipFill>
          <p:spPr bwMode="auto">
            <a:xfrm>
              <a:off x="8504916" y="234156"/>
              <a:ext cx="2583935" cy="22457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组合 3"/>
          <p:cNvGrpSpPr/>
          <p:nvPr/>
        </p:nvGrpSpPr>
        <p:grpSpPr>
          <a:xfrm>
            <a:off x="5910369" y="3929809"/>
            <a:ext cx="5441226" cy="2483545"/>
            <a:chOff x="1393286" y="3978309"/>
            <a:chExt cx="5441226" cy="2483545"/>
          </a:xfrm>
        </p:grpSpPr>
        <p:pic>
          <p:nvPicPr>
            <p:cNvPr id="31752" name="Picture 8" descr="http://image4.huangye88.com/2012/05/09/6908bdbe12659765.jpg"/>
            <p:cNvPicPr>
              <a:picLocks noChangeAspect="1" noChangeArrowheads="1"/>
            </p:cNvPicPr>
            <p:nvPr/>
          </p:nvPicPr>
          <p:blipFill>
            <a:blip r:embed="rId7" cstate="print"/>
            <a:srcRect l="54399" t="3383" b="49261"/>
            <a:stretch>
              <a:fillRect/>
            </a:stretch>
          </p:blipFill>
          <p:spPr bwMode="auto">
            <a:xfrm>
              <a:off x="1393286" y="3989739"/>
              <a:ext cx="3306818" cy="24364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56" name="Picture 8" descr="关于鸡的故事(8)鸡冠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15" t="11104" r="14173" b="12269"/>
            <a:stretch/>
          </p:blipFill>
          <p:spPr bwMode="auto">
            <a:xfrm>
              <a:off x="4700104" y="3978309"/>
              <a:ext cx="2134408" cy="2483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10680187" y="5302282"/>
            <a:ext cx="545342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C0000"/>
                </a:solidFill>
              </a:rPr>
              <a:t>豆</a:t>
            </a:r>
            <a:endParaRPr lang="en-US" altLang="zh-CN" sz="2800" b="1" dirty="0">
              <a:solidFill>
                <a:srgbClr val="CC0000"/>
              </a:solidFill>
            </a:endParaRPr>
          </a:p>
          <a:p>
            <a:r>
              <a:rPr lang="zh-CN" altLang="en-US" sz="2800" b="1" dirty="0">
                <a:solidFill>
                  <a:srgbClr val="CC0000"/>
                </a:solidFill>
              </a:rPr>
              <a:t>冠</a:t>
            </a:r>
          </a:p>
        </p:txBody>
      </p:sp>
    </p:spTree>
    <p:extLst>
      <p:ext uri="{BB962C8B-B14F-4D97-AF65-F5344CB8AC3E}">
        <p14:creationId xmlns:p14="http://schemas.microsoft.com/office/powerpoint/2010/main" val="2114061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80946" y="732031"/>
            <a:ext cx="10370634" cy="51001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sz="2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（2）喙：似圆锥形状，稍微弯曲，其颜色一般与胫的颜色一致，以黄白、黑、浅棕色居多。</a:t>
            </a:r>
          </a:p>
          <a:p>
            <a:pPr marL="0" indent="0">
              <a:buNone/>
            </a:pPr>
            <a:r>
              <a:rPr sz="2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（3）脸：蛋用鸡脸清秀，肉用鸡脸丰满，无脂肪堆积，一般鲜红色。</a:t>
            </a:r>
          </a:p>
          <a:p>
            <a:pPr marL="0" indent="0">
              <a:buNone/>
            </a:pPr>
            <a:r>
              <a:rPr sz="2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（4）眼：圆大而有神，反应灵敏。</a:t>
            </a:r>
          </a:p>
          <a:p>
            <a:pPr marL="0" indent="0">
              <a:buNone/>
            </a:pPr>
            <a:r>
              <a:rPr sz="2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（5）肉垂：位于下颌的皮肤衍生物，左右对称，其色泽和健康的关系与冠同。</a:t>
            </a:r>
          </a:p>
          <a:p>
            <a:pPr marL="0" indent="0">
              <a:buNone/>
            </a:pPr>
            <a:r>
              <a:rPr sz="2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（6）胡须：脸颊两侧有羽毛称为胡，颌下有羽毛称为须。</a:t>
            </a:r>
          </a:p>
          <a:p>
            <a:pPr marL="0" indent="0">
              <a:buNone/>
            </a:pPr>
            <a:r>
              <a:rPr sz="2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（7）耳叶：大部分鸡种是红色，白来航鸡是白色，乌骨鸡是绿色。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imgsa.baidu.com/timg?image&amp;quality=80&amp;size=b9999_10000&amp;sec=1555602085437&amp;di=6026a72a8d780799b78a149fb16183f7&amp;imgtype=0&amp;src=http%3A%2F%2Fimg1.sooshong.com%2Fpics%2F201604%2F22%2F20164221144219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87" y="442913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7799387" y="3038803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惠阳胡须鸡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20103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536" y="615230"/>
            <a:ext cx="10566123" cy="178507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altLang="zh-CN" sz="3000" b="1" dirty="0"/>
              <a:t>2.</a:t>
            </a:r>
            <a:r>
              <a:rPr lang="zh-CN" altLang="en-US" sz="3000" b="1" dirty="0">
                <a:latin typeface="华文楷体" pitchFamily="2" charset="-122"/>
                <a:ea typeface="华文楷体" pitchFamily="2" charset="-122"/>
              </a:rPr>
              <a:t>颈部：肉用型鸡颈部一般较短粗，蛋用型鸡颈部较细长。</a:t>
            </a:r>
            <a:r>
              <a:rPr lang="zh-CN" altLang="en-US" sz="3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颈部羽毛具有第二性征状</a:t>
            </a:r>
            <a:r>
              <a:rPr lang="zh-CN" altLang="en-US" sz="3000" b="1" dirty="0">
                <a:latin typeface="华文楷体" pitchFamily="2" charset="-122"/>
                <a:ea typeface="华文楷体" pitchFamily="2" charset="-122"/>
              </a:rPr>
              <a:t>，</a:t>
            </a:r>
            <a:r>
              <a:rPr lang="zh-CN" altLang="en-US" sz="3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母鸡颈羽</a:t>
            </a:r>
            <a:r>
              <a:rPr lang="zh-CN" altLang="en-US" sz="3000" b="1" dirty="0">
                <a:latin typeface="华文楷体" pitchFamily="2" charset="-122"/>
                <a:ea typeface="华文楷体" pitchFamily="2" charset="-122"/>
              </a:rPr>
              <a:t>端部</a:t>
            </a:r>
            <a:r>
              <a:rPr lang="zh-CN" altLang="en-US" sz="3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圆顿</a:t>
            </a:r>
            <a:r>
              <a:rPr lang="zh-CN" altLang="en-US" sz="3000" b="1" dirty="0">
                <a:latin typeface="华文楷体" pitchFamily="2" charset="-122"/>
                <a:ea typeface="华文楷体" pitchFamily="2" charset="-122"/>
              </a:rPr>
              <a:t>，</a:t>
            </a:r>
            <a:r>
              <a:rPr lang="zh-CN" altLang="en-US" sz="3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公鸡颈羽</a:t>
            </a:r>
            <a:r>
              <a:rPr lang="zh-CN" altLang="en-US" sz="3000" b="1" dirty="0">
                <a:latin typeface="华文楷体" pitchFamily="2" charset="-122"/>
                <a:ea typeface="华文楷体" pitchFamily="2" charset="-122"/>
              </a:rPr>
              <a:t>端</a:t>
            </a:r>
            <a:r>
              <a:rPr lang="zh-CN" altLang="en-US" sz="3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尖形</a:t>
            </a:r>
            <a:r>
              <a:rPr lang="zh-CN" altLang="en-US" sz="3000" b="1" dirty="0">
                <a:latin typeface="华文楷体" pitchFamily="2" charset="-122"/>
                <a:ea typeface="华文楷体" pitchFamily="2" charset="-122"/>
              </a:rPr>
              <a:t>，像梳齿一样，特叫</a:t>
            </a:r>
            <a:r>
              <a:rPr lang="zh-CN" altLang="en-US" sz="30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梳羽</a:t>
            </a:r>
            <a:r>
              <a:rPr lang="zh-CN" altLang="en-US" sz="3000" b="1" dirty="0">
                <a:latin typeface="华文楷体" pitchFamily="2" charset="-122"/>
                <a:ea typeface="华文楷体" pitchFamily="2" charset="-122"/>
              </a:rPr>
              <a:t>。</a:t>
            </a:r>
          </a:p>
          <a:p>
            <a:pPr eaLnBrk="1" hangingPunct="1">
              <a:lnSpc>
                <a:spcPct val="130000"/>
              </a:lnSpc>
            </a:pPr>
            <a:endParaRPr lang="zh-CN" altLang="en-US" sz="2400" b="1" dirty="0"/>
          </a:p>
        </p:txBody>
      </p:sp>
      <p:pic>
        <p:nvPicPr>
          <p:cNvPr id="5124" name="Picture 31" descr="20090913072200746"/>
          <p:cNvPicPr>
            <a:picLocks noChangeAspect="1" noChangeArrowheads="1"/>
          </p:cNvPicPr>
          <p:nvPr/>
        </p:nvPicPr>
        <p:blipFill>
          <a:blip r:embed="rId2" cstate="print"/>
          <a:srcRect l="12532" t="11679" r="20627" b="8516"/>
          <a:stretch>
            <a:fillRect/>
          </a:stretch>
        </p:blipFill>
        <p:spPr bwMode="auto">
          <a:xfrm>
            <a:off x="1797955" y="2569931"/>
            <a:ext cx="2971593" cy="344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pic1a.nipic.com/2008-12-09/2008129123734824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1" y="2714368"/>
            <a:ext cx="3114906" cy="3297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620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5"/>
          <p:cNvSpPr>
            <a:spLocks noChangeArrowheads="1"/>
          </p:cNvSpPr>
          <p:nvPr/>
        </p:nvSpPr>
        <p:spPr bwMode="auto">
          <a:xfrm>
            <a:off x="1241742" y="790223"/>
            <a:ext cx="9854941" cy="10505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ts val="3400"/>
              </a:lnSpc>
              <a:spcBef>
                <a:spcPct val="20000"/>
              </a:spcBef>
            </a:pP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体躯：胸部、腹部、背部、腰部、尾部</a:t>
            </a:r>
          </a:p>
          <a:p>
            <a:pPr algn="l">
              <a:lnSpc>
                <a:spcPts val="3400"/>
              </a:lnSpc>
              <a:spcBef>
                <a:spcPct val="20000"/>
              </a:spcBef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 尾部</a:t>
            </a: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主尾羽</a:t>
            </a: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根、覆尾羽发达，形似镰刀</a:t>
            </a:r>
          </a:p>
        </p:txBody>
      </p:sp>
      <p:grpSp>
        <p:nvGrpSpPr>
          <p:cNvPr id="6147" name="Group 51"/>
          <p:cNvGrpSpPr>
            <a:grpSpLocks/>
          </p:cNvGrpSpPr>
          <p:nvPr/>
        </p:nvGrpSpPr>
        <p:grpSpPr bwMode="auto">
          <a:xfrm>
            <a:off x="6002906" y="2268108"/>
            <a:ext cx="5093777" cy="3899195"/>
            <a:chOff x="139" y="1056"/>
            <a:chExt cx="3036" cy="2751"/>
          </a:xfrm>
        </p:grpSpPr>
        <p:pic>
          <p:nvPicPr>
            <p:cNvPr id="6149" name="Picture 16" descr="2142587522722649628"/>
            <p:cNvPicPr>
              <a:picLocks noChangeAspect="1" noChangeArrowheads="1"/>
            </p:cNvPicPr>
            <p:nvPr/>
          </p:nvPicPr>
          <p:blipFill>
            <a:blip r:embed="rId2" cstate="print"/>
            <a:srcRect l="11734" t="9964" r="36000" b="3203"/>
            <a:stretch>
              <a:fillRect/>
            </a:stretch>
          </p:blipFill>
          <p:spPr bwMode="auto">
            <a:xfrm>
              <a:off x="368" y="1056"/>
              <a:ext cx="2493" cy="268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150" name="Line 17"/>
            <p:cNvSpPr>
              <a:spLocks noChangeShapeType="1"/>
            </p:cNvSpPr>
            <p:nvPr/>
          </p:nvSpPr>
          <p:spPr bwMode="auto">
            <a:xfrm flipH="1">
              <a:off x="1776" y="1824"/>
              <a:ext cx="4" cy="384"/>
            </a:xfrm>
            <a:prstGeom prst="line">
              <a:avLst/>
            </a:prstGeom>
            <a:noFill/>
            <a:ln w="28575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</p:spPr>
          <p:txBody>
            <a:bodyPr vert="eaVert">
              <a:spAutoFit/>
            </a:bodyPr>
            <a:lstStyle/>
            <a:p>
              <a:endParaRPr lang="zh-CN" altLang="en-US"/>
            </a:p>
          </p:txBody>
        </p:sp>
        <p:sp>
          <p:nvSpPr>
            <p:cNvPr id="6151" name="Line 18"/>
            <p:cNvSpPr>
              <a:spLocks noChangeShapeType="1"/>
            </p:cNvSpPr>
            <p:nvPr/>
          </p:nvSpPr>
          <p:spPr bwMode="auto">
            <a:xfrm>
              <a:off x="2667" y="2485"/>
              <a:ext cx="253" cy="0"/>
            </a:xfrm>
            <a:prstGeom prst="line">
              <a:avLst/>
            </a:prstGeom>
            <a:noFill/>
            <a:ln w="28575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</p:spPr>
          <p:txBody>
            <a:bodyPr vert="eaVert">
              <a:spAutoFit/>
            </a:bodyPr>
            <a:lstStyle/>
            <a:p>
              <a:endParaRPr lang="zh-CN" altLang="en-US"/>
            </a:p>
          </p:txBody>
        </p:sp>
        <p:sp>
          <p:nvSpPr>
            <p:cNvPr id="6152" name="Line 19"/>
            <p:cNvSpPr>
              <a:spLocks noChangeShapeType="1"/>
            </p:cNvSpPr>
            <p:nvPr/>
          </p:nvSpPr>
          <p:spPr bwMode="auto">
            <a:xfrm flipV="1">
              <a:off x="1318" y="3086"/>
              <a:ext cx="254" cy="43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endParaRPr lang="zh-CN" altLang="en-US"/>
            </a:p>
          </p:txBody>
        </p:sp>
        <p:sp>
          <p:nvSpPr>
            <p:cNvPr id="6153" name="Line 20"/>
            <p:cNvSpPr>
              <a:spLocks noChangeShapeType="1"/>
            </p:cNvSpPr>
            <p:nvPr/>
          </p:nvSpPr>
          <p:spPr bwMode="auto">
            <a:xfrm flipV="1">
              <a:off x="368" y="2757"/>
              <a:ext cx="634" cy="109"/>
            </a:xfrm>
            <a:prstGeom prst="line">
              <a:avLst/>
            </a:prstGeom>
            <a:noFill/>
            <a:ln w="28575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endParaRPr lang="zh-CN" altLang="en-US"/>
            </a:p>
          </p:txBody>
        </p:sp>
        <p:sp>
          <p:nvSpPr>
            <p:cNvPr id="6154" name="Text Box 40"/>
            <p:cNvSpPr txBox="1">
              <a:spLocks noChangeArrowheads="1"/>
            </p:cNvSpPr>
            <p:nvPr/>
          </p:nvSpPr>
          <p:spPr bwMode="auto">
            <a:xfrm>
              <a:off x="1152" y="3384"/>
              <a:ext cx="294" cy="4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</a:rPr>
                <a:t>腹部</a:t>
              </a:r>
            </a:p>
          </p:txBody>
        </p:sp>
        <p:sp>
          <p:nvSpPr>
            <p:cNvPr id="6155" name="Text Box 42"/>
            <p:cNvSpPr txBox="1">
              <a:spLocks noChangeArrowheads="1"/>
            </p:cNvSpPr>
            <p:nvPr/>
          </p:nvSpPr>
          <p:spPr bwMode="auto">
            <a:xfrm>
              <a:off x="2881" y="2294"/>
              <a:ext cx="294" cy="423"/>
            </a:xfrm>
            <a:prstGeom prst="rect">
              <a:avLst/>
            </a:prstGeom>
            <a:noFill/>
            <a:ln w="9525" algn="ctr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</a:rPr>
                <a:t>胸部</a:t>
              </a:r>
            </a:p>
          </p:txBody>
        </p:sp>
        <p:sp>
          <p:nvSpPr>
            <p:cNvPr id="6156" name="Text Box 43"/>
            <p:cNvSpPr txBox="1">
              <a:spLocks noChangeArrowheads="1"/>
            </p:cNvSpPr>
            <p:nvPr/>
          </p:nvSpPr>
          <p:spPr bwMode="auto">
            <a:xfrm>
              <a:off x="1651" y="1420"/>
              <a:ext cx="294" cy="4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</a:rPr>
                <a:t>背部</a:t>
              </a:r>
            </a:p>
          </p:txBody>
        </p:sp>
        <p:sp>
          <p:nvSpPr>
            <p:cNvPr id="6157" name="Line 45"/>
            <p:cNvSpPr>
              <a:spLocks noChangeShapeType="1"/>
            </p:cNvSpPr>
            <p:nvPr/>
          </p:nvSpPr>
          <p:spPr bwMode="auto">
            <a:xfrm>
              <a:off x="1464" y="1934"/>
              <a:ext cx="0" cy="384"/>
            </a:xfrm>
            <a:prstGeom prst="line">
              <a:avLst/>
            </a:prstGeom>
            <a:noFill/>
            <a:ln w="28575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</p:spPr>
          <p:txBody>
            <a:bodyPr vert="eaVert">
              <a:spAutoFit/>
            </a:bodyPr>
            <a:lstStyle/>
            <a:p>
              <a:endParaRPr lang="zh-CN" altLang="en-US"/>
            </a:p>
          </p:txBody>
        </p:sp>
        <p:sp>
          <p:nvSpPr>
            <p:cNvPr id="6158" name="Text Box 47"/>
            <p:cNvSpPr txBox="1">
              <a:spLocks noChangeArrowheads="1"/>
            </p:cNvSpPr>
            <p:nvPr/>
          </p:nvSpPr>
          <p:spPr bwMode="auto">
            <a:xfrm>
              <a:off x="1293" y="1489"/>
              <a:ext cx="294" cy="4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</a:rPr>
                <a:t>腰部</a:t>
              </a:r>
            </a:p>
          </p:txBody>
        </p:sp>
        <p:sp>
          <p:nvSpPr>
            <p:cNvPr id="6159" name="Text Box 49"/>
            <p:cNvSpPr txBox="1">
              <a:spLocks noChangeArrowheads="1"/>
            </p:cNvSpPr>
            <p:nvPr/>
          </p:nvSpPr>
          <p:spPr bwMode="auto">
            <a:xfrm>
              <a:off x="139" y="2615"/>
              <a:ext cx="294" cy="4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</a:rPr>
                <a:t>尾部</a:t>
              </a:r>
            </a:p>
          </p:txBody>
        </p:sp>
      </p:grpSp>
      <p:pic>
        <p:nvPicPr>
          <p:cNvPr id="28674" name="Picture 2" descr="http://pic5.nipic.com/20100118/3627775_160150023185_2.jpg"/>
          <p:cNvPicPr>
            <a:picLocks noChangeAspect="1" noChangeArrowheads="1"/>
          </p:cNvPicPr>
          <p:nvPr/>
        </p:nvPicPr>
        <p:blipFill>
          <a:blip r:embed="rId3" cstate="print"/>
          <a:srcRect l="11371" r="13579" b="15254"/>
          <a:stretch>
            <a:fillRect/>
          </a:stretch>
        </p:blipFill>
        <p:spPr bwMode="auto">
          <a:xfrm>
            <a:off x="1081668" y="2343091"/>
            <a:ext cx="4817327" cy="380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0237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9770" y="226793"/>
            <a:ext cx="7262495" cy="638111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45756"/>
  <p:tag name="MH_LIBRARY" val="CONTENTS"/>
  <p:tag name="MH_TYPE" val="OTHERS"/>
  <p:tag name="ID" val="54582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45756"/>
  <p:tag name="MH_LIBRARY" val="CONTENTS"/>
  <p:tag name="MH_TYPE" val="OTHERS"/>
  <p:tag name="ID" val="54582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Rectangle 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Shape"/>
  <p:tag name="KSO_WM_TAG_VERSION" val="1.0"/>
  <p:tag name="KSO_WM_BEAUTIFY_FLAG" val="#wm#"/>
  <p:tag name="KSO_WM_UNIT_TYPE" val="i"/>
  <p:tag name="KSO_WM_UNIT_ID" val="279*i*1"/>
  <p:tag name="KSO_WM_TEMPLATE_CATEGORY" val="custom"/>
  <p:tag name="KSO_WM_TEMPLATE_INDEX" val="16013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Shape"/>
  <p:tag name="KSO_WM_UNIT_INDEX" val="4"/>
  <p:tag name="KSO_WM_UNIT_CLEAR" val="1"/>
  <p:tag name="KSO_WM_UNIT_LAYERLEVEL" val="1"/>
  <p:tag name="KSO_WM_UNIT_VALUE" val="0"/>
  <p:tag name="KSO_WM_UNIT_ISCONTENTSTITLE" val="0"/>
  <p:tag name="KSO_WM_UNIT_HIGHLIGHT" val="0"/>
  <p:tag name="KSO_WM_UNIT_COMPATIBLE" val="0"/>
  <p:tag name="KSO_WM_TAG_VERSION" val="1.0"/>
  <p:tag name="KSO_WM_BEAUTIFY_FLAG" val="#wm#"/>
  <p:tag name="KSO_WM_UNIT_TYPE" val="i"/>
  <p:tag name="KSO_WM_UNIT_ID" val="279*i*2"/>
  <p:tag name="KSO_WM_TEMPLATE_CATEGORY" val="custom"/>
  <p:tag name="KSO_WM_TEMPLATE_INDEX" val="16013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Shape"/>
  <p:tag name="KSO_WM_TAG_VERSION" val="1.0"/>
  <p:tag name="KSO_WM_BEAUTIFY_FLAG" val="#wm#"/>
  <p:tag name="KSO_WM_UNIT_TYPE" val="i"/>
  <p:tag name="KSO_WM_UNIT_ID" val="279*i*3"/>
  <p:tag name="KSO_WM_TEMPLATE_CATEGORY" val="custom"/>
  <p:tag name="KSO_WM_TEMPLATE_INDEX" val="16013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Shape"/>
  <p:tag name="KSO_WM_TAG_VERSION" val="1.0"/>
  <p:tag name="KSO_WM_BEAUTIFY_FLAG" val="#wm#"/>
  <p:tag name="KSO_WM_UNIT_TYPE" val="i"/>
  <p:tag name="KSO_WM_UNIT_ID" val="279*i*4"/>
  <p:tag name="KSO_WM_TEMPLATE_CATEGORY" val="custom"/>
  <p:tag name="KSO_WM_TEMPLATE_INDEX" val="16013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37"/>
</p:tagLst>
</file>

<file path=ppt/theme/theme1.xml><?xml version="1.0" encoding="utf-8"?>
<a:theme xmlns:a="http://schemas.openxmlformats.org/drawingml/2006/main" name="1_A000120140530A99PPBG">
  <a:themeElements>
    <a:clrScheme name="abc">
      <a:dk1>
        <a:srgbClr val="4D4D4D"/>
      </a:dk1>
      <a:lt1>
        <a:srgbClr val="FFFFFF"/>
      </a:lt1>
      <a:dk2>
        <a:srgbClr val="FFFFFF"/>
      </a:dk2>
      <a:lt2>
        <a:srgbClr val="4D4D4D"/>
      </a:lt2>
      <a:accent1>
        <a:srgbClr val="946A7D"/>
      </a:accent1>
      <a:accent2>
        <a:srgbClr val="B99179"/>
      </a:accent2>
      <a:accent3>
        <a:srgbClr val="9994A6"/>
      </a:accent3>
      <a:accent4>
        <a:srgbClr val="898CC1"/>
      </a:accent4>
      <a:accent5>
        <a:srgbClr val="626FCC"/>
      </a:accent5>
      <a:accent6>
        <a:srgbClr val="4DA98A"/>
      </a:accent6>
      <a:hlink>
        <a:srgbClr val="00AEF0"/>
      </a:hlink>
      <a:folHlink>
        <a:srgbClr val="AFB2B4"/>
      </a:folHlink>
    </a:clrScheme>
    <a:fontScheme name="自定义 10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itchFamily="34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308</Words>
  <Application>Microsoft Office PowerPoint</Application>
  <PresentationFormat>宽屏</PresentationFormat>
  <Paragraphs>54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黑体</vt:lpstr>
      <vt:lpstr>华文楷体</vt:lpstr>
      <vt:lpstr>楷体</vt:lpstr>
      <vt:lpstr>宋体</vt:lpstr>
      <vt:lpstr>幼圆</vt:lpstr>
      <vt:lpstr>Arial</vt:lpstr>
      <vt:lpstr>Calibri</vt:lpstr>
      <vt:lpstr>Wingdings 2</vt:lpstr>
      <vt:lpstr>1_A000120140530A99PPBG</vt:lpstr>
      <vt:lpstr>项目七    种蛋鸡的选育 任务1 蛋鸡外貌鉴定</vt:lpstr>
      <vt:lpstr>一、蛋鸡外貌鉴定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第二性征</vt:lpstr>
      <vt:lpstr>（二）高产蛋鸡与低产蛋鸡的外貌鉴定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FKL</cp:lastModifiedBy>
  <cp:revision>116</cp:revision>
  <dcterms:created xsi:type="dcterms:W3CDTF">2016-05-17T20:20:00Z</dcterms:created>
  <dcterms:modified xsi:type="dcterms:W3CDTF">2021-10-17T12:57:00Z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