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8" r:id="rId3"/>
    <p:sldId id="269" r:id="rId4"/>
    <p:sldId id="270" r:id="rId5"/>
    <p:sldId id="271" r:id="rId6"/>
    <p:sldId id="278" r:id="rId7"/>
    <p:sldId id="27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1318895" y="976630"/>
            <a:ext cx="9144000" cy="731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/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模块三    家禽解剖生理的认知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1056640" y="2334895"/>
            <a:ext cx="9144000" cy="28314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项目三   家禽心血管系统和免疫系统的认识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任务一    </a:t>
            </a:r>
            <a:r>
              <a:rPr lang="zh-CN" altLang="en-US" sz="2800">
                <a:solidFill>
                  <a:schemeClr val="accent1">
                    <a:lumMod val="1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家禽心血管系统的认识</a:t>
            </a:r>
            <a:endParaRPr lang="zh-CN" altLang="en-US" sz="2800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fontAlgn="auto">
              <a:lnSpc>
                <a:spcPct val="150000"/>
              </a:lnSpc>
            </a:pP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了解家禽心血管系统组成和功能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熟识家禽</a:t>
            </a:r>
            <a:r>
              <a:rPr lang="zh-CN" altLang="en-US">
                <a:sym typeface="+mn-ea"/>
              </a:rPr>
              <a:t>心、</a:t>
            </a:r>
            <a:r>
              <a:rPr lang="zh-CN" altLang="en-US">
                <a:sym typeface="+mn-ea"/>
              </a:rPr>
              <a:t>血管</a:t>
            </a:r>
            <a:r>
              <a:rPr lang="zh-CN" altLang="en-US">
                <a:sym typeface="+mn-ea"/>
              </a:rPr>
              <a:t>的</a:t>
            </a:r>
            <a:r>
              <a:rPr lang="zh-CN" altLang="en-US"/>
              <a:t>形态结构和生理特点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zh-CN" altLang="en-US"/>
              <a:t>识别家禽</a:t>
            </a:r>
            <a:r>
              <a:rPr lang="zh-CN" altLang="en-US">
                <a:sym typeface="+mn-ea"/>
              </a:rPr>
              <a:t>心脏</a:t>
            </a:r>
            <a:r>
              <a:rPr lang="zh-CN" altLang="en-US"/>
              <a:t>的位置、形态结构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898525" y="1346835"/>
            <a:ext cx="10515600" cy="725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797560" y="1008380"/>
            <a:ext cx="10838815" cy="4338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心血管系统组成   心脏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                          血管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                          血液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一、心脏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  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位置：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胸腔前下部的心包，肝叶之间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    形态结构：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圆锥形的肌质性器官，上部为心基，下部为心尖。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心脏传导系统：窦房结、房室结、房室束干和左右脚外，有右房室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环。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  二、血管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800">
                <a:solidFill>
                  <a:schemeClr val="bg2">
                    <a:lumMod val="50000"/>
                  </a:schemeClr>
                </a:solidFill>
              </a:rPr>
              <a:t>（一）动脉  </a:t>
            </a:r>
            <a:endParaRPr lang="zh-CN" altLang="en-US" sz="28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3460750" y="1197610"/>
            <a:ext cx="156210" cy="934720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41f1d3f2cbfd4e11bf85388d183dd9c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45655" y="4116070"/>
            <a:ext cx="4329430" cy="2455545"/>
          </a:xfrm>
          <a:prstGeom prst="rect">
            <a:avLst/>
          </a:prstGeom>
        </p:spPr>
      </p:pic>
      <p:pic>
        <p:nvPicPr>
          <p:cNvPr id="4" name="图片 3" descr="IMG_20161221_102444"/>
          <p:cNvPicPr>
            <a:picLocks noChangeAspect="1"/>
          </p:cNvPicPr>
          <p:nvPr/>
        </p:nvPicPr>
        <p:blipFill>
          <a:blip r:embed="rId2"/>
          <a:srcRect l="-3276" t="10208" b="30109"/>
          <a:stretch>
            <a:fillRect/>
          </a:stretch>
        </p:blipFill>
        <p:spPr>
          <a:xfrm>
            <a:off x="7623810" y="171450"/>
            <a:ext cx="3114675" cy="2863215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>
            <a:off x="4481195" y="1285875"/>
            <a:ext cx="4586605" cy="2413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84580" y="1167130"/>
            <a:ext cx="1041527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（二）静脉   翼部的尺深静脉是前肢的最大静脉，是家禽采血和静脉注射的部位。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9990" y="2346325"/>
            <a:ext cx="1023429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三、血液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血细胞：红细胞、白细胞、凝血细胞、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无血小板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红细胞：有核，呈卵圆形，体积大，数量少。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白细胞：数量多。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凝血细胞：呈卵圆形，有核，较小，多三、五个聚集在一起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                  参与血液凝固过程。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心率：快。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公鸡302次/min，母鸡357次/min，成年鸭200次/min，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鹅120～160次/min。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47" name="左大括号 8201"/>
          <p:cNvSpPr/>
          <p:nvPr/>
        </p:nvSpPr>
        <p:spPr>
          <a:xfrm>
            <a:off x="1167130" y="3263900"/>
            <a:ext cx="201295" cy="813435"/>
          </a:xfrm>
          <a:prstGeom prst="leftBrace">
            <a:avLst>
              <a:gd name="adj1" fmla="val 25000"/>
              <a:gd name="adj2" fmla="val 50000"/>
            </a:avLst>
          </a:prstGeom>
          <a:noFill/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3906" name="Picture 1026" descr="35"/>
          <p:cNvPicPr>
            <a:picLocks noChangeAspect="1"/>
          </p:cNvPicPr>
          <p:nvPr/>
        </p:nvPicPr>
        <p:blipFill>
          <a:blip r:embed="rId1"/>
          <a:srcRect l="4646" t="1981" r="1681" b="4398"/>
          <a:stretch>
            <a:fillRect/>
          </a:stretch>
        </p:blipFill>
        <p:spPr>
          <a:xfrm>
            <a:off x="2123440" y="869950"/>
            <a:ext cx="6229985" cy="5410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fontAlgn="auto">
              <a:lnSpc>
                <a:spcPct val="150000"/>
              </a:lnSpc>
            </a:pP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en-US" altLang="zh-CN"/>
              <a:t>1.</a:t>
            </a:r>
            <a:r>
              <a:rPr lang="zh-CN" altLang="en-US"/>
              <a:t>家禽心血管系统由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__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_和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</a:t>
            </a:r>
            <a:r>
              <a:rPr lang="zh-CN" altLang="en-US"/>
              <a:t>组成。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en-US" altLang="zh-CN"/>
              <a:t>2.</a:t>
            </a:r>
            <a:r>
              <a:rPr lang="zh-CN" altLang="en-US"/>
              <a:t>家禽采血和静脉注射部位是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3.</a:t>
            </a:r>
            <a:r>
              <a:rPr lang="zh-CN" altLang="en-US"/>
              <a:t>家禽血细胞中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无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_，参与凝血的是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_细胞。</a:t>
            </a:r>
            <a:endParaRPr lang="zh-CN" altLang="en-US"/>
          </a:p>
          <a:p>
            <a:pPr fontAlgn="auto">
              <a:lnSpc>
                <a:spcPct val="150000"/>
              </a:lnSpc>
            </a:pPr>
            <a:r>
              <a:rPr lang="en-US" altLang="zh-CN"/>
              <a:t>4.</a:t>
            </a:r>
            <a:r>
              <a:rPr lang="zh-CN" altLang="en-US"/>
              <a:t>红细胞有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_，体积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_，数量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_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_。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898525" y="1346835"/>
            <a:ext cx="10515600" cy="725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复习思考题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</Words>
  <Application>WPS 演示</Application>
  <PresentationFormat>宽屏</PresentationFormat>
  <Paragraphs>43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Calibri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9</cp:revision>
  <dcterms:created xsi:type="dcterms:W3CDTF">2020-10-30T02:46:00Z</dcterms:created>
  <dcterms:modified xsi:type="dcterms:W3CDTF">2020-11-21T15:27:08Z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