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68" r:id="rId3"/>
    <p:sldId id="269" r:id="rId4"/>
    <p:sldId id="270" r:id="rId5"/>
    <p:sldId id="259" r:id="rId6"/>
    <p:sldId id="260" r:id="rId7"/>
    <p:sldId id="261" r:id="rId8"/>
    <p:sldId id="262" r:id="rId9"/>
    <p:sldId id="265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8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3F4FB-0981-4CCA-AE97-56B84FABF3F1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E53FD-BF77-4CFF-9B59-DD7911E4F3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73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53FD-BF77-4CFF-9B59-DD7911E4F34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791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53FD-BF77-4CFF-9B59-DD7911E4F34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5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项目二 鸡场生产计划的编制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70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/>
                </a:solidFill>
                <a:latin typeface="+mj-ea"/>
                <a:ea typeface="+mj-ea"/>
              </a:rPr>
              <a:t>养鸡场成本核算</a:t>
            </a:r>
            <a:endParaRPr lang="zh-CN" altLang="en-US" sz="4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500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>
            <a:off x="2086380" y="2344501"/>
            <a:ext cx="506873" cy="2160240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593253" y="205211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固定成本</a:t>
            </a:r>
            <a:endParaRPr lang="zh-CN" altLang="en-US" sz="3200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414707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可变成本</a:t>
            </a:r>
            <a:endParaRPr lang="zh-CN" altLang="en-US" sz="3200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13223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生产成本</a:t>
            </a:r>
            <a:endParaRPr lang="zh-CN" altLang="en-US" sz="3200" b="1" dirty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2703" y="2027750"/>
            <a:ext cx="4185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固定资产的折旧费、土地税、</a:t>
            </a:r>
            <a:endParaRPr lang="en-US" altLang="zh-CN" sz="24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基建贷款利息等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4455" y="414908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饲料、兽药、疫苗、燃料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</a:t>
            </a:r>
            <a:endParaRPr lang="en-US" altLang="zh-CN" sz="24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工资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等支出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4089648" cy="652934"/>
          </a:xfrm>
        </p:spPr>
        <p:txBody>
          <a:bodyPr>
            <a:no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生产成本的构成</a:t>
            </a:r>
          </a:p>
        </p:txBody>
      </p:sp>
    </p:spTree>
    <p:extLst>
      <p:ext uri="{BB962C8B-B14F-4D97-AF65-F5344CB8AC3E}">
        <p14:creationId xmlns:p14="http://schemas.microsoft.com/office/powerpoint/2010/main" val="21354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5169768" cy="706090"/>
          </a:xfrm>
        </p:spPr>
        <p:txBody>
          <a:bodyPr>
            <a:normAutofit/>
          </a:bodyPr>
          <a:lstStyle/>
          <a:p>
            <a:r>
              <a:rPr lang="zh-CN" altLang="en-US" sz="3200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生产成本计算方法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ClrTx/>
              <a:buFont typeface="Wingdings" pitchFamily="2" charset="2"/>
              <a:buChar char="u"/>
            </a:pPr>
            <a:r>
              <a:rPr lang="zh-CN" altLang="en-US" sz="3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肉鸡生产成本计算</a:t>
            </a:r>
            <a:endParaRPr lang="en-US" altLang="zh-CN" sz="3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千克肉鸡成本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（肉鸡生产费用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副产品价值）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出栏肉鸡总重（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kg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只肉鸡成本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（肉鸡生产费用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副产品价值）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出栏肉鸡只数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注：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肉鸡生产费用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包括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鸡苗费与其他费用之和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副产品价值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主要是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鸡粪收入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42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548680"/>
            <a:ext cx="8352928" cy="468052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广东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高州市山地养鸡专业户黄建力（化名）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200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多亩山地开办一个名叫“高州建力鸡场”立体养殖场，养鸡种果和养鱼。其中建了一个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250m</a:t>
            </a:r>
            <a:r>
              <a:rPr lang="en-US" altLang="zh-CN" sz="2400" b="1" baseline="300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的网上育雏舍，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栋各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500m</a:t>
            </a:r>
            <a:r>
              <a:rPr lang="en-US" altLang="zh-CN" sz="2400" b="1" baseline="300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的钢架结构星铁瓦面水泥地板的肉鸡舍，专门饲养广东三黄母鸡，实行山地放养，有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40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多亩鱼塘，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800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多颗果树。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2021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年计划饲养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批广东三黄母鸡，全年共出栏肉鸡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20000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只，每批的饲养量、成活率、饲养期、出栏时间和体重等资料见表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6-1-1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。每批鸡苗和肉鸡价格、耗料、出栏体重等情况见表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6-1-2</a:t>
            </a:r>
            <a:r>
              <a:rPr lang="zh-CN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所示。请根据资料完成如下任务：</a:t>
            </a:r>
          </a:p>
          <a:p>
            <a:pPr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7352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1"/>
          <p:cNvSpPr>
            <a:spLocks noGrp="1"/>
          </p:cNvSpPr>
          <p:nvPr>
            <p:ph idx="1"/>
          </p:nvPr>
        </p:nvSpPr>
        <p:spPr>
          <a:xfrm>
            <a:off x="755576" y="1412776"/>
            <a:ext cx="7408862" cy="576064"/>
          </a:xfrm>
        </p:spPr>
        <p:txBody>
          <a:bodyPr/>
          <a:lstStyle/>
          <a:p>
            <a:pPr indent="0" algn="just">
              <a:buClr>
                <a:srgbClr val="31B6FD"/>
              </a:buClr>
              <a:buNone/>
            </a:pPr>
            <a:r>
              <a:rPr lang="zh-CN" altLang="zh-CN" b="1" dirty="0" smtClean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请根据资料制定鸡群周转计划</a:t>
            </a:r>
            <a:endParaRPr lang="en-US" altLang="zh-CN" b="1" dirty="0" smtClean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indent="298450" algn="just">
              <a:buClr>
                <a:srgbClr val="31B6FD"/>
              </a:buClr>
            </a:pPr>
            <a:endParaRPr lang="zh-CN" altLang="en-US" dirty="0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81384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79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770285" cy="38884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92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2400" cy="86895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广</a:t>
            </a: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东</a:t>
            </a:r>
            <a:r>
              <a:rPr lang="zh-CN" altLang="en-US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三黄鸡生产计划</a:t>
            </a:r>
            <a:endParaRPr lang="zh-CN" altLang="en-US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003232" cy="3960440"/>
          </a:xfrm>
        </p:spPr>
        <p:txBody>
          <a:bodyPr/>
          <a:lstStyle/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一、计划：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2021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年饲养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四批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广东三黄鸡，共出栏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20000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只，每批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5000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只。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二、饲养鸡舍：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两栋鸡舍（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舍和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B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舍）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三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、计划肉鸡</a:t>
            </a: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出栏时间：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端午节、中秋节、冬至、春节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297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66123" y="1447800"/>
            <a:ext cx="8220677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肉鸡饲养周期及分阶段</a:t>
            </a:r>
            <a:endParaRPr lang="en-US" altLang="zh-CN" sz="32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555775" y="2420888"/>
            <a:ext cx="506873" cy="2160240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43608" y="2276872"/>
            <a:ext cx="2220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育雏期  </a:t>
            </a:r>
            <a:r>
              <a:rPr lang="en-US" altLang="zh-CN" sz="32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32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周</a:t>
            </a:r>
            <a:endParaRPr lang="zh-CN" altLang="en-US" sz="3200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8902" y="3204265"/>
            <a:ext cx="1813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中鸡  </a:t>
            </a:r>
            <a:r>
              <a:rPr lang="en-US" alt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8902" y="4149080"/>
            <a:ext cx="2223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育肥期  </a:t>
            </a:r>
            <a:r>
              <a:rPr lang="en-US" alt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周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6123" y="3045166"/>
            <a:ext cx="18325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饲养周期</a:t>
            </a:r>
            <a:endParaRPr lang="en-US" altLang="zh-CN" sz="32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32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3200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周</a:t>
            </a:r>
            <a:endParaRPr lang="zh-CN" altLang="en-US" sz="3200" b="1" dirty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1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5601816" cy="86895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鸡舍和时间安排</a:t>
            </a:r>
            <a:endParaRPr lang="zh-CN" altLang="en-US" b="1" dirty="0">
              <a:solidFill>
                <a:srgbClr val="0000CC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8264215"/>
              </p:ext>
            </p:extLst>
          </p:nvPr>
        </p:nvGraphicFramePr>
        <p:xfrm>
          <a:off x="251520" y="1600200"/>
          <a:ext cx="8640961" cy="349573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48072"/>
                <a:gridCol w="648072"/>
                <a:gridCol w="1800200"/>
                <a:gridCol w="864096"/>
                <a:gridCol w="1728192"/>
                <a:gridCol w="1080120"/>
                <a:gridCol w="864096"/>
                <a:gridCol w="1008113"/>
              </a:tblGrid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批次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鸡舍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鸡苗进舍</a:t>
                      </a:r>
                      <a:endParaRPr lang="en-US" altLang="zh-CN" sz="2400" b="1" dirty="0" smtClean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时间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育雏期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中鸡转入</a:t>
                      </a:r>
                      <a:endParaRPr lang="en-US" altLang="zh-CN" sz="2400" b="1" dirty="0" smtClean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时间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中鸡</a:t>
                      </a:r>
                      <a:endParaRPr lang="en-US" altLang="zh-CN" sz="2400" b="1" dirty="0" smtClean="0"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阶段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育肥期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出栏</a:t>
                      </a:r>
                      <a:endParaRPr lang="en-US" altLang="zh-CN" sz="2400" b="1" dirty="0" smtClean="0"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时间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</a:tr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A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2020.12.13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2014.1.25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端午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</a:tr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B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2021.3.23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2021.5.6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中秋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</a:tr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A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2021.6.25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2021.8.8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冬至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</a:tr>
              <a:tr h="6681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B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2021.8.6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黑体" pitchFamily="49" charset="-122"/>
                          <a:ea typeface="黑体" pitchFamily="49" charset="-122"/>
                        </a:rPr>
                        <a:t>2021.9.19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春节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3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4521696" cy="796950"/>
          </a:xfrm>
        </p:spPr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肉鸡生产计划</a:t>
            </a:r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04698208"/>
              </p:ext>
            </p:extLst>
          </p:nvPr>
        </p:nvGraphicFramePr>
        <p:xfrm>
          <a:off x="179512" y="1556792"/>
          <a:ext cx="8820471" cy="45879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20080"/>
                <a:gridCol w="720080"/>
                <a:gridCol w="1296144"/>
                <a:gridCol w="720080"/>
                <a:gridCol w="648072"/>
                <a:gridCol w="720080"/>
                <a:gridCol w="792088"/>
                <a:gridCol w="792088"/>
                <a:gridCol w="864096"/>
                <a:gridCol w="791133"/>
                <a:gridCol w="756530"/>
              </a:tblGrid>
              <a:tr h="41090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批次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鸡舍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进雏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饲养周期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成活率（</a:t>
                      </a: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%</a:t>
                      </a: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）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出栏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848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时间</a:t>
                      </a:r>
                      <a:endParaRPr lang="en-US" altLang="zh-CN" sz="2000" b="1" kern="100" dirty="0" smtClean="0">
                        <a:effectLst/>
                        <a:latin typeface="黑体" pitchFamily="49" charset="-122"/>
                        <a:ea typeface="黑体" pitchFamily="49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（农历）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数量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（只）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育雏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中鸡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育肥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数量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（只）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体重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（</a:t>
                      </a:r>
                      <a:r>
                        <a:rPr lang="en-US" alt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kg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）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时间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33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A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20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  <a:r>
                        <a:rPr 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12.13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5700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97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95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96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5000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1.75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端午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B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21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  <a:r>
                        <a:rPr 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3.23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5540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97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96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97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5000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1.7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中秋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57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A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21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  <a:r>
                        <a:rPr 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6.25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5370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20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98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97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98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5000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1.75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冬至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B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21</a:t>
                      </a:r>
                      <a:r>
                        <a:rPr lang="zh-CN" alt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年</a:t>
                      </a:r>
                      <a:r>
                        <a:rPr lang="en-US" sz="2000" b="1" kern="1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8.6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5720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20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黑体" pitchFamily="49" charset="-122"/>
                          <a:ea typeface="黑体" pitchFamily="49" charset="-122"/>
                        </a:rPr>
                        <a:t>98</a:t>
                      </a:r>
                      <a:endParaRPr lang="zh-CN" sz="2000" b="1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94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95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5000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1.8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春节</a:t>
                      </a:r>
                      <a:endParaRPr lang="zh-CN" sz="2000" b="1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9993"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</a:rPr>
                        <a:t>合计</a:t>
                      </a:r>
                      <a:r>
                        <a:rPr lang="en-US" altLang="zh-CN" sz="2000" b="1" kern="100" dirty="0" smtClean="0">
                          <a:effectLst/>
                        </a:rPr>
                        <a:t>                                       </a:t>
                      </a:r>
                      <a:r>
                        <a:rPr lang="en-US" sz="2000" b="1" kern="100" dirty="0" smtClean="0">
                          <a:effectLst/>
                        </a:rPr>
                        <a:t>22330</a:t>
                      </a: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</a:rPr>
                        <a:t>合计</a:t>
                      </a:r>
                      <a:r>
                        <a:rPr lang="en-US" altLang="zh-CN" sz="2000" b="1" kern="100" dirty="0" smtClean="0">
                          <a:effectLst/>
                        </a:rPr>
                        <a:t>                                 </a:t>
                      </a:r>
                      <a:r>
                        <a:rPr lang="en-US" sz="2000" b="1" kern="100" dirty="0" smtClean="0">
                          <a:effectLst/>
                        </a:rPr>
                        <a:t>20000</a:t>
                      </a: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01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4449688" cy="720080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饲料计划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496944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雏鸡料：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共四批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中鸡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料：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共四批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大鸡料：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共四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批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将每个月的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鸡只数乘以每只鸡的日耗料量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得出每个月的饲料量。再将每个月的饲料耗量相加得到全年总耗料量。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1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</TotalTime>
  <Words>556</Words>
  <Application>Microsoft Office PowerPoint</Application>
  <PresentationFormat>全屏显示(4:3)</PresentationFormat>
  <Paragraphs>141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黑体</vt:lpstr>
      <vt:lpstr>华文楷体</vt:lpstr>
      <vt:lpstr>楷体</vt:lpstr>
      <vt:lpstr>宋体</vt:lpstr>
      <vt:lpstr>微软雅黑</vt:lpstr>
      <vt:lpstr>幼圆</vt:lpstr>
      <vt:lpstr>Calibri</vt:lpstr>
      <vt:lpstr>Franklin Gothic Book</vt:lpstr>
      <vt:lpstr>Perpetua</vt:lpstr>
      <vt:lpstr>Times New Roman</vt:lpstr>
      <vt:lpstr>Wingdings</vt:lpstr>
      <vt:lpstr>Wingdings 2</vt:lpstr>
      <vt:lpstr>平衡</vt:lpstr>
      <vt:lpstr>项目二 鸡场生产计划的编制</vt:lpstr>
      <vt:lpstr>PowerPoint 演示文稿</vt:lpstr>
      <vt:lpstr>PowerPoint 演示文稿</vt:lpstr>
      <vt:lpstr>PowerPoint 演示文稿</vt:lpstr>
      <vt:lpstr>广东三黄鸡生产计划</vt:lpstr>
      <vt:lpstr>PowerPoint 演示文稿</vt:lpstr>
      <vt:lpstr>鸡舍和时间安排</vt:lpstr>
      <vt:lpstr>肉鸡生产计划</vt:lpstr>
      <vt:lpstr>饲料计划</vt:lpstr>
      <vt:lpstr>PowerPoint 演示文稿</vt:lpstr>
      <vt:lpstr>生产成本的构成</vt:lpstr>
      <vt:lpstr>生产成本计算方法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鸡场生产计划的编制和成本核算</dc:title>
  <dc:creator>Administrator</dc:creator>
  <cp:lastModifiedBy>FKL</cp:lastModifiedBy>
  <cp:revision>54</cp:revision>
  <dcterms:created xsi:type="dcterms:W3CDTF">2017-06-13T00:54:27Z</dcterms:created>
  <dcterms:modified xsi:type="dcterms:W3CDTF">2021-10-24T15:50:23Z</dcterms:modified>
</cp:coreProperties>
</file>