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sldIdLst>
    <p:sldId id="256" r:id="rId3"/>
    <p:sldId id="264" r:id="rId4"/>
    <p:sldId id="276" r:id="rId5"/>
    <p:sldId id="333" r:id="rId6"/>
    <p:sldId id="275" r:id="rId7"/>
    <p:sldId id="327" r:id="rId8"/>
    <p:sldId id="329" r:id="rId9"/>
    <p:sldId id="265" r:id="rId10"/>
    <p:sldId id="278" r:id="rId11"/>
    <p:sldId id="334" r:id="rId12"/>
    <p:sldId id="267" r:id="rId13"/>
    <p:sldId id="332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78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2049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2055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0" y="0"/>
            <a:chExt cx="843" cy="1379"/>
          </a:xfrm>
        </p:grpSpPr>
        <p:sp>
          <p:nvSpPr>
            <p:cNvPr id="6" name="椭圆 2056"/>
            <p:cNvSpPr>
              <a:spLocks noChangeArrowheads="1"/>
            </p:cNvSpPr>
            <p:nvPr/>
          </p:nvSpPr>
          <p:spPr bwMode="auto">
            <a:xfrm>
              <a:off x="0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椭圆 2057"/>
            <p:cNvSpPr>
              <a:spLocks noChangeArrowheads="1"/>
            </p:cNvSpPr>
            <p:nvPr/>
          </p:nvSpPr>
          <p:spPr bwMode="auto">
            <a:xfrm>
              <a:off x="179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椭圆 2058"/>
            <p:cNvSpPr>
              <a:spLocks noChangeArrowheads="1"/>
            </p:cNvSpPr>
            <p:nvPr/>
          </p:nvSpPr>
          <p:spPr bwMode="auto">
            <a:xfrm>
              <a:off x="358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椭圆 2059"/>
            <p:cNvSpPr>
              <a:spLocks noChangeArrowheads="1"/>
            </p:cNvSpPr>
            <p:nvPr/>
          </p:nvSpPr>
          <p:spPr bwMode="auto">
            <a:xfrm>
              <a:off x="0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椭圆 2060"/>
            <p:cNvSpPr>
              <a:spLocks noChangeArrowheads="1"/>
            </p:cNvSpPr>
            <p:nvPr/>
          </p:nvSpPr>
          <p:spPr bwMode="auto">
            <a:xfrm>
              <a:off x="179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椭圆 2061"/>
            <p:cNvSpPr>
              <a:spLocks noChangeArrowheads="1"/>
            </p:cNvSpPr>
            <p:nvPr/>
          </p:nvSpPr>
          <p:spPr bwMode="auto">
            <a:xfrm>
              <a:off x="358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椭圆 2062"/>
            <p:cNvSpPr>
              <a:spLocks noChangeArrowheads="1"/>
            </p:cNvSpPr>
            <p:nvPr/>
          </p:nvSpPr>
          <p:spPr bwMode="auto">
            <a:xfrm>
              <a:off x="537" y="1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椭圆 2063"/>
            <p:cNvSpPr>
              <a:spLocks noChangeArrowheads="1"/>
            </p:cNvSpPr>
            <p:nvPr/>
          </p:nvSpPr>
          <p:spPr bwMode="auto">
            <a:xfrm>
              <a:off x="0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椭圆 2064"/>
            <p:cNvSpPr>
              <a:spLocks noChangeArrowheads="1"/>
            </p:cNvSpPr>
            <p:nvPr/>
          </p:nvSpPr>
          <p:spPr bwMode="auto">
            <a:xfrm>
              <a:off x="179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2065"/>
            <p:cNvSpPr>
              <a:spLocks noChangeArrowheads="1"/>
            </p:cNvSpPr>
            <p:nvPr/>
          </p:nvSpPr>
          <p:spPr bwMode="auto">
            <a:xfrm>
              <a:off x="358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椭圆 2066"/>
            <p:cNvSpPr>
              <a:spLocks noChangeArrowheads="1"/>
            </p:cNvSpPr>
            <p:nvPr/>
          </p:nvSpPr>
          <p:spPr bwMode="auto">
            <a:xfrm>
              <a:off x="537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椭圆 2067"/>
            <p:cNvSpPr>
              <a:spLocks noChangeArrowheads="1"/>
            </p:cNvSpPr>
            <p:nvPr/>
          </p:nvSpPr>
          <p:spPr bwMode="auto">
            <a:xfrm>
              <a:off x="716" y="3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椭圆 2068"/>
            <p:cNvSpPr>
              <a:spLocks noChangeArrowheads="1"/>
            </p:cNvSpPr>
            <p:nvPr/>
          </p:nvSpPr>
          <p:spPr bwMode="auto">
            <a:xfrm>
              <a:off x="0" y="536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椭圆 2069"/>
            <p:cNvSpPr>
              <a:spLocks noChangeArrowheads="1"/>
            </p:cNvSpPr>
            <p:nvPr/>
          </p:nvSpPr>
          <p:spPr bwMode="auto">
            <a:xfrm>
              <a:off x="179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椭圆 2070"/>
            <p:cNvSpPr>
              <a:spLocks noChangeArrowheads="1"/>
            </p:cNvSpPr>
            <p:nvPr/>
          </p:nvSpPr>
          <p:spPr bwMode="auto">
            <a:xfrm>
              <a:off x="358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椭圆 2071"/>
            <p:cNvSpPr>
              <a:spLocks noChangeArrowheads="1"/>
            </p:cNvSpPr>
            <p:nvPr/>
          </p:nvSpPr>
          <p:spPr bwMode="auto">
            <a:xfrm>
              <a:off x="537" y="536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椭圆 2072"/>
            <p:cNvSpPr>
              <a:spLocks noChangeArrowheads="1"/>
            </p:cNvSpPr>
            <p:nvPr/>
          </p:nvSpPr>
          <p:spPr bwMode="auto">
            <a:xfrm>
              <a:off x="0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椭圆 2073"/>
            <p:cNvSpPr>
              <a:spLocks noChangeArrowheads="1"/>
            </p:cNvSpPr>
            <p:nvPr/>
          </p:nvSpPr>
          <p:spPr bwMode="auto">
            <a:xfrm>
              <a:off x="179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椭圆 2074"/>
            <p:cNvSpPr>
              <a:spLocks noChangeArrowheads="1"/>
            </p:cNvSpPr>
            <p:nvPr/>
          </p:nvSpPr>
          <p:spPr bwMode="auto">
            <a:xfrm>
              <a:off x="358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椭圆 2075"/>
            <p:cNvSpPr>
              <a:spLocks noChangeArrowheads="1"/>
            </p:cNvSpPr>
            <p:nvPr/>
          </p:nvSpPr>
          <p:spPr bwMode="auto">
            <a:xfrm>
              <a:off x="537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椭圆 2076"/>
            <p:cNvSpPr>
              <a:spLocks noChangeArrowheads="1"/>
            </p:cNvSpPr>
            <p:nvPr/>
          </p:nvSpPr>
          <p:spPr bwMode="auto">
            <a:xfrm>
              <a:off x="716" y="715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椭圆 2077"/>
            <p:cNvSpPr>
              <a:spLocks noChangeArrowheads="1"/>
            </p:cNvSpPr>
            <p:nvPr/>
          </p:nvSpPr>
          <p:spPr bwMode="auto">
            <a:xfrm>
              <a:off x="0" y="89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椭圆 2078"/>
            <p:cNvSpPr>
              <a:spLocks noChangeArrowheads="1"/>
            </p:cNvSpPr>
            <p:nvPr/>
          </p:nvSpPr>
          <p:spPr bwMode="auto">
            <a:xfrm>
              <a:off x="179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椭圆 2079"/>
            <p:cNvSpPr>
              <a:spLocks noChangeArrowheads="1"/>
            </p:cNvSpPr>
            <p:nvPr/>
          </p:nvSpPr>
          <p:spPr bwMode="auto">
            <a:xfrm>
              <a:off x="358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椭圆 2080"/>
            <p:cNvSpPr>
              <a:spLocks noChangeArrowheads="1"/>
            </p:cNvSpPr>
            <p:nvPr/>
          </p:nvSpPr>
          <p:spPr bwMode="auto">
            <a:xfrm>
              <a:off x="537" y="894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椭圆 2081"/>
            <p:cNvSpPr>
              <a:spLocks noChangeArrowheads="1"/>
            </p:cNvSpPr>
            <p:nvPr/>
          </p:nvSpPr>
          <p:spPr bwMode="auto">
            <a:xfrm>
              <a:off x="0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椭圆 2082"/>
            <p:cNvSpPr>
              <a:spLocks noChangeArrowheads="1"/>
            </p:cNvSpPr>
            <p:nvPr/>
          </p:nvSpPr>
          <p:spPr bwMode="auto">
            <a:xfrm>
              <a:off x="179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椭圆 2083"/>
            <p:cNvSpPr>
              <a:spLocks noChangeArrowheads="1"/>
            </p:cNvSpPr>
            <p:nvPr/>
          </p:nvSpPr>
          <p:spPr bwMode="auto">
            <a:xfrm>
              <a:off x="358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椭圆 2084"/>
            <p:cNvSpPr>
              <a:spLocks noChangeArrowheads="1"/>
            </p:cNvSpPr>
            <p:nvPr/>
          </p:nvSpPr>
          <p:spPr bwMode="auto">
            <a:xfrm>
              <a:off x="537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椭圆 2085"/>
            <p:cNvSpPr>
              <a:spLocks noChangeArrowheads="1"/>
            </p:cNvSpPr>
            <p:nvPr/>
          </p:nvSpPr>
          <p:spPr bwMode="auto">
            <a:xfrm>
              <a:off x="179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椭圆 2086"/>
            <p:cNvSpPr>
              <a:spLocks noChangeArrowheads="1"/>
            </p:cNvSpPr>
            <p:nvPr/>
          </p:nvSpPr>
          <p:spPr bwMode="auto">
            <a:xfrm>
              <a:off x="537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直接连接符 2087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 algn="r">
              <a:buClrTx/>
              <a:buSzTx/>
              <a:buFontTx/>
              <a:defRPr sz="48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1pPr>
            <a:lvl2pPr marL="344805" lvl="1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2pPr>
            <a:lvl3pPr marL="694055" lvl="2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3pPr>
            <a:lvl4pPr marL="989330" lvl="3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4pPr>
            <a:lvl5pPr marL="1282700" lvl="4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38" name="日期占位符 2052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000"/>
            </a:lvl1pPr>
          </a:lstStyle>
          <a:p>
            <a:fld id="{BB962C8B-B14F-4D97-AF65-F5344CB8AC3E}" type="datetime1">
              <a:rPr lang="zh-CN" altLang="en-US"/>
              <a:pPr/>
              <a:t>2021/1/25</a:t>
            </a:fld>
            <a:endParaRPr lang="zh-CN" altLang="en-US"/>
          </a:p>
        </p:txBody>
      </p:sp>
      <p:sp>
        <p:nvSpPr>
          <p:cNvPr id="39" name="页脚占位符 2053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000"/>
            </a:lvl1pPr>
          </a:lstStyle>
          <a:p>
            <a:endParaRPr lang="zh-CN" altLang="en-US"/>
          </a:p>
        </p:txBody>
      </p:sp>
      <p:sp>
        <p:nvSpPr>
          <p:cNvPr id="40" name="灯片编号占位符 2054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r">
              <a:defRPr sz="1000"/>
            </a:lvl1pPr>
          </a:lstStyle>
          <a:p>
            <a:fld id="{A2E50144-89C8-4608-B64A-3F1B826FC9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98457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B5260-B6F8-4FAF-B73C-82EA03A05F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1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52930" cy="600868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3EB17-B261-4993-B75D-23667E63DA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613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2049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2055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0" y="0"/>
            <a:chExt cx="843" cy="1379"/>
          </a:xfrm>
        </p:grpSpPr>
        <p:sp>
          <p:nvSpPr>
            <p:cNvPr id="6" name="椭圆 2056"/>
            <p:cNvSpPr>
              <a:spLocks noChangeArrowheads="1"/>
            </p:cNvSpPr>
            <p:nvPr/>
          </p:nvSpPr>
          <p:spPr bwMode="auto">
            <a:xfrm>
              <a:off x="0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椭圆 2057"/>
            <p:cNvSpPr>
              <a:spLocks noChangeArrowheads="1"/>
            </p:cNvSpPr>
            <p:nvPr/>
          </p:nvSpPr>
          <p:spPr bwMode="auto">
            <a:xfrm>
              <a:off x="179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椭圆 2058"/>
            <p:cNvSpPr>
              <a:spLocks noChangeArrowheads="1"/>
            </p:cNvSpPr>
            <p:nvPr/>
          </p:nvSpPr>
          <p:spPr bwMode="auto">
            <a:xfrm>
              <a:off x="358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椭圆 2059"/>
            <p:cNvSpPr>
              <a:spLocks noChangeArrowheads="1"/>
            </p:cNvSpPr>
            <p:nvPr/>
          </p:nvSpPr>
          <p:spPr bwMode="auto">
            <a:xfrm>
              <a:off x="0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椭圆 2060"/>
            <p:cNvSpPr>
              <a:spLocks noChangeArrowheads="1"/>
            </p:cNvSpPr>
            <p:nvPr/>
          </p:nvSpPr>
          <p:spPr bwMode="auto">
            <a:xfrm>
              <a:off x="179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椭圆 2061"/>
            <p:cNvSpPr>
              <a:spLocks noChangeArrowheads="1"/>
            </p:cNvSpPr>
            <p:nvPr/>
          </p:nvSpPr>
          <p:spPr bwMode="auto">
            <a:xfrm>
              <a:off x="358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椭圆 2062"/>
            <p:cNvSpPr>
              <a:spLocks noChangeArrowheads="1"/>
            </p:cNvSpPr>
            <p:nvPr/>
          </p:nvSpPr>
          <p:spPr bwMode="auto">
            <a:xfrm>
              <a:off x="537" y="1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椭圆 2063"/>
            <p:cNvSpPr>
              <a:spLocks noChangeArrowheads="1"/>
            </p:cNvSpPr>
            <p:nvPr/>
          </p:nvSpPr>
          <p:spPr bwMode="auto">
            <a:xfrm>
              <a:off x="0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椭圆 2064"/>
            <p:cNvSpPr>
              <a:spLocks noChangeArrowheads="1"/>
            </p:cNvSpPr>
            <p:nvPr/>
          </p:nvSpPr>
          <p:spPr bwMode="auto">
            <a:xfrm>
              <a:off x="179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2065"/>
            <p:cNvSpPr>
              <a:spLocks noChangeArrowheads="1"/>
            </p:cNvSpPr>
            <p:nvPr/>
          </p:nvSpPr>
          <p:spPr bwMode="auto">
            <a:xfrm>
              <a:off x="358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椭圆 2066"/>
            <p:cNvSpPr>
              <a:spLocks noChangeArrowheads="1"/>
            </p:cNvSpPr>
            <p:nvPr/>
          </p:nvSpPr>
          <p:spPr bwMode="auto">
            <a:xfrm>
              <a:off x="537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椭圆 2067"/>
            <p:cNvSpPr>
              <a:spLocks noChangeArrowheads="1"/>
            </p:cNvSpPr>
            <p:nvPr/>
          </p:nvSpPr>
          <p:spPr bwMode="auto">
            <a:xfrm>
              <a:off x="716" y="3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椭圆 2068"/>
            <p:cNvSpPr>
              <a:spLocks noChangeArrowheads="1"/>
            </p:cNvSpPr>
            <p:nvPr/>
          </p:nvSpPr>
          <p:spPr bwMode="auto">
            <a:xfrm>
              <a:off x="0" y="536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椭圆 2069"/>
            <p:cNvSpPr>
              <a:spLocks noChangeArrowheads="1"/>
            </p:cNvSpPr>
            <p:nvPr/>
          </p:nvSpPr>
          <p:spPr bwMode="auto">
            <a:xfrm>
              <a:off x="179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椭圆 2070"/>
            <p:cNvSpPr>
              <a:spLocks noChangeArrowheads="1"/>
            </p:cNvSpPr>
            <p:nvPr/>
          </p:nvSpPr>
          <p:spPr bwMode="auto">
            <a:xfrm>
              <a:off x="358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椭圆 2071"/>
            <p:cNvSpPr>
              <a:spLocks noChangeArrowheads="1"/>
            </p:cNvSpPr>
            <p:nvPr/>
          </p:nvSpPr>
          <p:spPr bwMode="auto">
            <a:xfrm>
              <a:off x="537" y="536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椭圆 2072"/>
            <p:cNvSpPr>
              <a:spLocks noChangeArrowheads="1"/>
            </p:cNvSpPr>
            <p:nvPr/>
          </p:nvSpPr>
          <p:spPr bwMode="auto">
            <a:xfrm>
              <a:off x="0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椭圆 2073"/>
            <p:cNvSpPr>
              <a:spLocks noChangeArrowheads="1"/>
            </p:cNvSpPr>
            <p:nvPr/>
          </p:nvSpPr>
          <p:spPr bwMode="auto">
            <a:xfrm>
              <a:off x="179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椭圆 2074"/>
            <p:cNvSpPr>
              <a:spLocks noChangeArrowheads="1"/>
            </p:cNvSpPr>
            <p:nvPr/>
          </p:nvSpPr>
          <p:spPr bwMode="auto">
            <a:xfrm>
              <a:off x="358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椭圆 2075"/>
            <p:cNvSpPr>
              <a:spLocks noChangeArrowheads="1"/>
            </p:cNvSpPr>
            <p:nvPr/>
          </p:nvSpPr>
          <p:spPr bwMode="auto">
            <a:xfrm>
              <a:off x="537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椭圆 2076"/>
            <p:cNvSpPr>
              <a:spLocks noChangeArrowheads="1"/>
            </p:cNvSpPr>
            <p:nvPr/>
          </p:nvSpPr>
          <p:spPr bwMode="auto">
            <a:xfrm>
              <a:off x="716" y="715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椭圆 2077"/>
            <p:cNvSpPr>
              <a:spLocks noChangeArrowheads="1"/>
            </p:cNvSpPr>
            <p:nvPr/>
          </p:nvSpPr>
          <p:spPr bwMode="auto">
            <a:xfrm>
              <a:off x="0" y="89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椭圆 2078"/>
            <p:cNvSpPr>
              <a:spLocks noChangeArrowheads="1"/>
            </p:cNvSpPr>
            <p:nvPr/>
          </p:nvSpPr>
          <p:spPr bwMode="auto">
            <a:xfrm>
              <a:off x="179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椭圆 2079"/>
            <p:cNvSpPr>
              <a:spLocks noChangeArrowheads="1"/>
            </p:cNvSpPr>
            <p:nvPr/>
          </p:nvSpPr>
          <p:spPr bwMode="auto">
            <a:xfrm>
              <a:off x="358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椭圆 2080"/>
            <p:cNvSpPr>
              <a:spLocks noChangeArrowheads="1"/>
            </p:cNvSpPr>
            <p:nvPr/>
          </p:nvSpPr>
          <p:spPr bwMode="auto">
            <a:xfrm>
              <a:off x="537" y="894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椭圆 2081"/>
            <p:cNvSpPr>
              <a:spLocks noChangeArrowheads="1"/>
            </p:cNvSpPr>
            <p:nvPr/>
          </p:nvSpPr>
          <p:spPr bwMode="auto">
            <a:xfrm>
              <a:off x="0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椭圆 2082"/>
            <p:cNvSpPr>
              <a:spLocks noChangeArrowheads="1"/>
            </p:cNvSpPr>
            <p:nvPr/>
          </p:nvSpPr>
          <p:spPr bwMode="auto">
            <a:xfrm>
              <a:off x="179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椭圆 2083"/>
            <p:cNvSpPr>
              <a:spLocks noChangeArrowheads="1"/>
            </p:cNvSpPr>
            <p:nvPr/>
          </p:nvSpPr>
          <p:spPr bwMode="auto">
            <a:xfrm>
              <a:off x="358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椭圆 2084"/>
            <p:cNvSpPr>
              <a:spLocks noChangeArrowheads="1"/>
            </p:cNvSpPr>
            <p:nvPr/>
          </p:nvSpPr>
          <p:spPr bwMode="auto">
            <a:xfrm>
              <a:off x="537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椭圆 2085"/>
            <p:cNvSpPr>
              <a:spLocks noChangeArrowheads="1"/>
            </p:cNvSpPr>
            <p:nvPr/>
          </p:nvSpPr>
          <p:spPr bwMode="auto">
            <a:xfrm>
              <a:off x="179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椭圆 2086"/>
            <p:cNvSpPr>
              <a:spLocks noChangeArrowheads="1"/>
            </p:cNvSpPr>
            <p:nvPr/>
          </p:nvSpPr>
          <p:spPr bwMode="auto">
            <a:xfrm>
              <a:off x="537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直接连接符 2087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 algn="r">
              <a:buClrTx/>
              <a:buSzTx/>
              <a:buFontTx/>
              <a:defRPr sz="48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1pPr>
            <a:lvl2pPr marL="344805" lvl="1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2pPr>
            <a:lvl3pPr marL="694055" lvl="2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3pPr>
            <a:lvl4pPr marL="989330" lvl="3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4pPr>
            <a:lvl5pPr marL="1282700" lvl="4" indent="0" algn="ctr"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 sz="32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38" name="日期占位符 2052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000"/>
            </a:lvl1pPr>
          </a:lstStyle>
          <a:p>
            <a:fld id="{BB962C8B-B14F-4D97-AF65-F5344CB8AC3E}" type="datetime1">
              <a:rPr lang="zh-CN" altLang="en-US"/>
              <a:pPr/>
              <a:t>2021/1/25</a:t>
            </a:fld>
            <a:endParaRPr lang="zh-CN" altLang="en-US"/>
          </a:p>
        </p:txBody>
      </p:sp>
      <p:sp>
        <p:nvSpPr>
          <p:cNvPr id="39" name="页脚占位符 2053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000"/>
            </a:lvl1pPr>
          </a:lstStyle>
          <a:p>
            <a:endParaRPr lang="zh-CN" altLang="en-US"/>
          </a:p>
        </p:txBody>
      </p:sp>
      <p:sp>
        <p:nvSpPr>
          <p:cNvPr id="40" name="灯片编号占位符 2054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r">
              <a:defRPr sz="1000"/>
            </a:lvl1pPr>
          </a:lstStyle>
          <a:p>
            <a:fld id="{2F548818-7728-4A24-85E1-D8A930F8D3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60863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C6EF-8D02-451C-A2F1-1A23393D5E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143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DB3C-7118-4B69-B29A-D5B5249031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334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803C39-F461-4BB1-9B07-13F801FA18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252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7D9A55-A6E1-4AFB-B42E-8C8722B2CC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942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7CA7D-62FD-4515-AF82-9897D15580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643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055F9A-297C-490A-A471-945DB7F931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139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BAC160-2916-4862-885F-EEE16CC411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99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F5AA6-61ED-42BC-98DF-3822D30757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9232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BF3E32-34DE-4774-B2F9-816167F8F38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903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E7221F-7FF1-4C5A-AFB7-24BEB6DB47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196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52930" cy="600868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EE9581-BF12-49AB-85F2-0205646748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9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1F906-5030-4119-8BCC-6D0FE2296D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7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719263"/>
            <a:ext cx="4032504" cy="44116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EB0E8E-53F6-48EA-B246-7CB99A6318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76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8B1494-17B1-4A91-8178-C1929E926C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97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D5E70-AD9D-45BC-8ED2-D6BE564FDD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420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D18CDF-0223-4C1A-AC29-26EB85CF30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44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2689C-C727-44C3-B501-28AC51A70E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30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9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3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8DA7-1270-4610-8D56-BE1495790F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49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直接连接符 1025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标题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 noProof="1"/>
            </a:lvl1pPr>
          </a:lstStyle>
          <a:p>
            <a:fld id="{B9329FF8-0B46-42DA-81CF-6497A542E4F7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1032" name="组合 1031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0" y="0"/>
            <a:chExt cx="528" cy="864"/>
          </a:xfrm>
        </p:grpSpPr>
        <p:sp>
          <p:nvSpPr>
            <p:cNvPr id="1033" name="椭圆 1032"/>
            <p:cNvSpPr>
              <a:spLocks noChangeArrowheads="1"/>
            </p:cNvSpPr>
            <p:nvPr/>
          </p:nvSpPr>
          <p:spPr bwMode="auto">
            <a:xfrm>
              <a:off x="0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椭圆 1033"/>
            <p:cNvSpPr>
              <a:spLocks noChangeArrowheads="1"/>
            </p:cNvSpPr>
            <p:nvPr/>
          </p:nvSpPr>
          <p:spPr bwMode="auto">
            <a:xfrm>
              <a:off x="112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椭圆 1034"/>
            <p:cNvSpPr>
              <a:spLocks noChangeArrowheads="1"/>
            </p:cNvSpPr>
            <p:nvPr/>
          </p:nvSpPr>
          <p:spPr bwMode="auto">
            <a:xfrm>
              <a:off x="224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椭圆 1035"/>
            <p:cNvSpPr>
              <a:spLocks noChangeArrowheads="1"/>
            </p:cNvSpPr>
            <p:nvPr/>
          </p:nvSpPr>
          <p:spPr bwMode="auto">
            <a:xfrm>
              <a:off x="0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椭圆 1036"/>
            <p:cNvSpPr>
              <a:spLocks noChangeArrowheads="1"/>
            </p:cNvSpPr>
            <p:nvPr/>
          </p:nvSpPr>
          <p:spPr bwMode="auto">
            <a:xfrm>
              <a:off x="112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椭圆 1037"/>
            <p:cNvSpPr>
              <a:spLocks noChangeArrowheads="1"/>
            </p:cNvSpPr>
            <p:nvPr/>
          </p:nvSpPr>
          <p:spPr bwMode="auto">
            <a:xfrm>
              <a:off x="224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" name="椭圆 1038"/>
            <p:cNvSpPr>
              <a:spLocks noChangeArrowheads="1"/>
            </p:cNvSpPr>
            <p:nvPr/>
          </p:nvSpPr>
          <p:spPr bwMode="auto">
            <a:xfrm>
              <a:off x="336" y="11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椭圆 1039"/>
            <p:cNvSpPr>
              <a:spLocks noChangeArrowheads="1"/>
            </p:cNvSpPr>
            <p:nvPr/>
          </p:nvSpPr>
          <p:spPr bwMode="auto">
            <a:xfrm>
              <a:off x="0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椭圆 1040"/>
            <p:cNvSpPr>
              <a:spLocks noChangeArrowheads="1"/>
            </p:cNvSpPr>
            <p:nvPr/>
          </p:nvSpPr>
          <p:spPr bwMode="auto">
            <a:xfrm>
              <a:off x="112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椭圆 1041"/>
            <p:cNvSpPr>
              <a:spLocks noChangeArrowheads="1"/>
            </p:cNvSpPr>
            <p:nvPr/>
          </p:nvSpPr>
          <p:spPr bwMode="auto">
            <a:xfrm>
              <a:off x="224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椭圆 1042"/>
            <p:cNvSpPr>
              <a:spLocks noChangeArrowheads="1"/>
            </p:cNvSpPr>
            <p:nvPr/>
          </p:nvSpPr>
          <p:spPr bwMode="auto">
            <a:xfrm>
              <a:off x="336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4" name="椭圆 1043"/>
            <p:cNvSpPr>
              <a:spLocks noChangeArrowheads="1"/>
            </p:cNvSpPr>
            <p:nvPr/>
          </p:nvSpPr>
          <p:spPr bwMode="auto">
            <a:xfrm>
              <a:off x="448" y="22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椭圆 1044"/>
            <p:cNvSpPr>
              <a:spLocks noChangeArrowheads="1"/>
            </p:cNvSpPr>
            <p:nvPr/>
          </p:nvSpPr>
          <p:spPr bwMode="auto">
            <a:xfrm>
              <a:off x="0" y="33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椭圆 1045"/>
            <p:cNvSpPr>
              <a:spLocks noChangeArrowheads="1"/>
            </p:cNvSpPr>
            <p:nvPr/>
          </p:nvSpPr>
          <p:spPr bwMode="auto">
            <a:xfrm>
              <a:off x="112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椭圆 1046"/>
            <p:cNvSpPr>
              <a:spLocks noChangeArrowheads="1"/>
            </p:cNvSpPr>
            <p:nvPr/>
          </p:nvSpPr>
          <p:spPr bwMode="auto">
            <a:xfrm>
              <a:off x="224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8" name="椭圆 1047"/>
            <p:cNvSpPr>
              <a:spLocks noChangeArrowheads="1"/>
            </p:cNvSpPr>
            <p:nvPr/>
          </p:nvSpPr>
          <p:spPr bwMode="auto">
            <a:xfrm>
              <a:off x="336" y="33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椭圆 1048"/>
            <p:cNvSpPr>
              <a:spLocks noChangeArrowheads="1"/>
            </p:cNvSpPr>
            <p:nvPr/>
          </p:nvSpPr>
          <p:spPr bwMode="auto">
            <a:xfrm>
              <a:off x="0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椭圆 1049"/>
            <p:cNvSpPr>
              <a:spLocks noChangeArrowheads="1"/>
            </p:cNvSpPr>
            <p:nvPr/>
          </p:nvSpPr>
          <p:spPr bwMode="auto">
            <a:xfrm>
              <a:off x="112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1" name="椭圆 1050"/>
            <p:cNvSpPr>
              <a:spLocks noChangeArrowheads="1"/>
            </p:cNvSpPr>
            <p:nvPr/>
          </p:nvSpPr>
          <p:spPr bwMode="auto">
            <a:xfrm>
              <a:off x="224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2" name="椭圆 1051"/>
            <p:cNvSpPr>
              <a:spLocks noChangeArrowheads="1"/>
            </p:cNvSpPr>
            <p:nvPr/>
          </p:nvSpPr>
          <p:spPr bwMode="auto">
            <a:xfrm>
              <a:off x="336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3" name="椭圆 1052"/>
            <p:cNvSpPr>
              <a:spLocks noChangeArrowheads="1"/>
            </p:cNvSpPr>
            <p:nvPr/>
          </p:nvSpPr>
          <p:spPr bwMode="auto">
            <a:xfrm>
              <a:off x="448" y="44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4" name="椭圆 1053"/>
            <p:cNvSpPr>
              <a:spLocks noChangeArrowheads="1"/>
            </p:cNvSpPr>
            <p:nvPr/>
          </p:nvSpPr>
          <p:spPr bwMode="auto">
            <a:xfrm>
              <a:off x="0" y="56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5" name="椭圆 1054"/>
            <p:cNvSpPr>
              <a:spLocks noChangeArrowheads="1"/>
            </p:cNvSpPr>
            <p:nvPr/>
          </p:nvSpPr>
          <p:spPr bwMode="auto">
            <a:xfrm>
              <a:off x="112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6" name="椭圆 1055"/>
            <p:cNvSpPr>
              <a:spLocks noChangeArrowheads="1"/>
            </p:cNvSpPr>
            <p:nvPr/>
          </p:nvSpPr>
          <p:spPr bwMode="auto">
            <a:xfrm>
              <a:off x="224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椭圆 1056"/>
            <p:cNvSpPr>
              <a:spLocks noChangeArrowheads="1"/>
            </p:cNvSpPr>
            <p:nvPr/>
          </p:nvSpPr>
          <p:spPr bwMode="auto">
            <a:xfrm>
              <a:off x="336" y="56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椭圆 1057"/>
            <p:cNvSpPr>
              <a:spLocks noChangeArrowheads="1"/>
            </p:cNvSpPr>
            <p:nvPr/>
          </p:nvSpPr>
          <p:spPr bwMode="auto">
            <a:xfrm>
              <a:off x="0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椭圆 1058"/>
            <p:cNvSpPr>
              <a:spLocks noChangeArrowheads="1"/>
            </p:cNvSpPr>
            <p:nvPr/>
          </p:nvSpPr>
          <p:spPr bwMode="auto">
            <a:xfrm>
              <a:off x="112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0" name="椭圆 1059"/>
            <p:cNvSpPr>
              <a:spLocks noChangeArrowheads="1"/>
            </p:cNvSpPr>
            <p:nvPr/>
          </p:nvSpPr>
          <p:spPr bwMode="auto">
            <a:xfrm>
              <a:off x="224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1" name="椭圆 1060"/>
            <p:cNvSpPr>
              <a:spLocks noChangeArrowheads="1"/>
            </p:cNvSpPr>
            <p:nvPr/>
          </p:nvSpPr>
          <p:spPr bwMode="auto">
            <a:xfrm>
              <a:off x="336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2" name="椭圆 1061"/>
            <p:cNvSpPr>
              <a:spLocks noChangeArrowheads="1"/>
            </p:cNvSpPr>
            <p:nvPr/>
          </p:nvSpPr>
          <p:spPr bwMode="auto">
            <a:xfrm>
              <a:off x="112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椭圆 1062"/>
            <p:cNvSpPr>
              <a:spLocks noChangeArrowheads="1"/>
            </p:cNvSpPr>
            <p:nvPr/>
          </p:nvSpPr>
          <p:spPr bwMode="auto">
            <a:xfrm>
              <a:off x="336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lvl="1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lvl="2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lvl="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lvl="4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直接连接符 1025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标题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文本占位符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 noProof="1"/>
            </a:lvl1pPr>
          </a:lstStyle>
          <a:p>
            <a:endParaRPr lang="zh-CN" altLang="en-US"/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 noProof="1"/>
            </a:lvl1pPr>
          </a:lstStyle>
          <a:p>
            <a:fld id="{588D17EC-17B5-49EA-BD1C-467051CC225E}" type="slidenum">
              <a:rPr lang="zh-CN" altLang="en-US"/>
              <a:pPr/>
              <a:t>‹#›</a:t>
            </a:fld>
            <a:endParaRPr lang="zh-CN" altLang="en-US"/>
          </a:p>
        </p:txBody>
      </p:sp>
      <p:grpSp>
        <p:nvGrpSpPr>
          <p:cNvPr id="2056" name="组合 1031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0" y="0"/>
            <a:chExt cx="528" cy="864"/>
          </a:xfrm>
        </p:grpSpPr>
        <p:sp>
          <p:nvSpPr>
            <p:cNvPr id="2057" name="椭圆 1032"/>
            <p:cNvSpPr>
              <a:spLocks noChangeArrowheads="1"/>
            </p:cNvSpPr>
            <p:nvPr/>
          </p:nvSpPr>
          <p:spPr bwMode="auto">
            <a:xfrm>
              <a:off x="0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" name="椭圆 1033"/>
            <p:cNvSpPr>
              <a:spLocks noChangeArrowheads="1"/>
            </p:cNvSpPr>
            <p:nvPr/>
          </p:nvSpPr>
          <p:spPr bwMode="auto">
            <a:xfrm>
              <a:off x="112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椭圆 1034"/>
            <p:cNvSpPr>
              <a:spLocks noChangeArrowheads="1"/>
            </p:cNvSpPr>
            <p:nvPr/>
          </p:nvSpPr>
          <p:spPr bwMode="auto">
            <a:xfrm>
              <a:off x="224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椭圆 1035"/>
            <p:cNvSpPr>
              <a:spLocks noChangeArrowheads="1"/>
            </p:cNvSpPr>
            <p:nvPr/>
          </p:nvSpPr>
          <p:spPr bwMode="auto">
            <a:xfrm>
              <a:off x="0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椭圆 1036"/>
            <p:cNvSpPr>
              <a:spLocks noChangeArrowheads="1"/>
            </p:cNvSpPr>
            <p:nvPr/>
          </p:nvSpPr>
          <p:spPr bwMode="auto">
            <a:xfrm>
              <a:off x="112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椭圆 1037"/>
            <p:cNvSpPr>
              <a:spLocks noChangeArrowheads="1"/>
            </p:cNvSpPr>
            <p:nvPr/>
          </p:nvSpPr>
          <p:spPr bwMode="auto">
            <a:xfrm>
              <a:off x="224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椭圆 1038"/>
            <p:cNvSpPr>
              <a:spLocks noChangeArrowheads="1"/>
            </p:cNvSpPr>
            <p:nvPr/>
          </p:nvSpPr>
          <p:spPr bwMode="auto">
            <a:xfrm>
              <a:off x="336" y="11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" name="椭圆 1039"/>
            <p:cNvSpPr>
              <a:spLocks noChangeArrowheads="1"/>
            </p:cNvSpPr>
            <p:nvPr/>
          </p:nvSpPr>
          <p:spPr bwMode="auto">
            <a:xfrm>
              <a:off x="0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椭圆 1040"/>
            <p:cNvSpPr>
              <a:spLocks noChangeArrowheads="1"/>
            </p:cNvSpPr>
            <p:nvPr/>
          </p:nvSpPr>
          <p:spPr bwMode="auto">
            <a:xfrm>
              <a:off x="112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椭圆 1041"/>
            <p:cNvSpPr>
              <a:spLocks noChangeArrowheads="1"/>
            </p:cNvSpPr>
            <p:nvPr/>
          </p:nvSpPr>
          <p:spPr bwMode="auto">
            <a:xfrm>
              <a:off x="224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椭圆 1042"/>
            <p:cNvSpPr>
              <a:spLocks noChangeArrowheads="1"/>
            </p:cNvSpPr>
            <p:nvPr/>
          </p:nvSpPr>
          <p:spPr bwMode="auto">
            <a:xfrm>
              <a:off x="336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椭圆 1043"/>
            <p:cNvSpPr>
              <a:spLocks noChangeArrowheads="1"/>
            </p:cNvSpPr>
            <p:nvPr/>
          </p:nvSpPr>
          <p:spPr bwMode="auto">
            <a:xfrm>
              <a:off x="448" y="22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椭圆 1044"/>
            <p:cNvSpPr>
              <a:spLocks noChangeArrowheads="1"/>
            </p:cNvSpPr>
            <p:nvPr/>
          </p:nvSpPr>
          <p:spPr bwMode="auto">
            <a:xfrm>
              <a:off x="0" y="33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椭圆 1045"/>
            <p:cNvSpPr>
              <a:spLocks noChangeArrowheads="1"/>
            </p:cNvSpPr>
            <p:nvPr/>
          </p:nvSpPr>
          <p:spPr bwMode="auto">
            <a:xfrm>
              <a:off x="112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椭圆 1046"/>
            <p:cNvSpPr>
              <a:spLocks noChangeArrowheads="1"/>
            </p:cNvSpPr>
            <p:nvPr/>
          </p:nvSpPr>
          <p:spPr bwMode="auto">
            <a:xfrm>
              <a:off x="224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椭圆 1047"/>
            <p:cNvSpPr>
              <a:spLocks noChangeArrowheads="1"/>
            </p:cNvSpPr>
            <p:nvPr/>
          </p:nvSpPr>
          <p:spPr bwMode="auto">
            <a:xfrm>
              <a:off x="336" y="33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椭圆 1048"/>
            <p:cNvSpPr>
              <a:spLocks noChangeArrowheads="1"/>
            </p:cNvSpPr>
            <p:nvPr/>
          </p:nvSpPr>
          <p:spPr bwMode="auto">
            <a:xfrm>
              <a:off x="0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椭圆 1049"/>
            <p:cNvSpPr>
              <a:spLocks noChangeArrowheads="1"/>
            </p:cNvSpPr>
            <p:nvPr/>
          </p:nvSpPr>
          <p:spPr bwMode="auto">
            <a:xfrm>
              <a:off x="112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椭圆 1050"/>
            <p:cNvSpPr>
              <a:spLocks noChangeArrowheads="1"/>
            </p:cNvSpPr>
            <p:nvPr/>
          </p:nvSpPr>
          <p:spPr bwMode="auto">
            <a:xfrm>
              <a:off x="224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椭圆 1051"/>
            <p:cNvSpPr>
              <a:spLocks noChangeArrowheads="1"/>
            </p:cNvSpPr>
            <p:nvPr/>
          </p:nvSpPr>
          <p:spPr bwMode="auto">
            <a:xfrm>
              <a:off x="336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椭圆 1052"/>
            <p:cNvSpPr>
              <a:spLocks noChangeArrowheads="1"/>
            </p:cNvSpPr>
            <p:nvPr/>
          </p:nvSpPr>
          <p:spPr bwMode="auto">
            <a:xfrm>
              <a:off x="448" y="44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椭圆 1053"/>
            <p:cNvSpPr>
              <a:spLocks noChangeArrowheads="1"/>
            </p:cNvSpPr>
            <p:nvPr/>
          </p:nvSpPr>
          <p:spPr bwMode="auto">
            <a:xfrm>
              <a:off x="0" y="56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椭圆 1054"/>
            <p:cNvSpPr>
              <a:spLocks noChangeArrowheads="1"/>
            </p:cNvSpPr>
            <p:nvPr/>
          </p:nvSpPr>
          <p:spPr bwMode="auto">
            <a:xfrm>
              <a:off x="112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椭圆 1055"/>
            <p:cNvSpPr>
              <a:spLocks noChangeArrowheads="1"/>
            </p:cNvSpPr>
            <p:nvPr/>
          </p:nvSpPr>
          <p:spPr bwMode="auto">
            <a:xfrm>
              <a:off x="224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椭圆 1056"/>
            <p:cNvSpPr>
              <a:spLocks noChangeArrowheads="1"/>
            </p:cNvSpPr>
            <p:nvPr/>
          </p:nvSpPr>
          <p:spPr bwMode="auto">
            <a:xfrm>
              <a:off x="336" y="56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椭圆 1057"/>
            <p:cNvSpPr>
              <a:spLocks noChangeArrowheads="1"/>
            </p:cNvSpPr>
            <p:nvPr/>
          </p:nvSpPr>
          <p:spPr bwMode="auto">
            <a:xfrm>
              <a:off x="0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椭圆 1058"/>
            <p:cNvSpPr>
              <a:spLocks noChangeArrowheads="1"/>
            </p:cNvSpPr>
            <p:nvPr/>
          </p:nvSpPr>
          <p:spPr bwMode="auto">
            <a:xfrm>
              <a:off x="112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椭圆 1059"/>
            <p:cNvSpPr>
              <a:spLocks noChangeArrowheads="1"/>
            </p:cNvSpPr>
            <p:nvPr/>
          </p:nvSpPr>
          <p:spPr bwMode="auto">
            <a:xfrm>
              <a:off x="224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椭圆 1060"/>
            <p:cNvSpPr>
              <a:spLocks noChangeArrowheads="1"/>
            </p:cNvSpPr>
            <p:nvPr/>
          </p:nvSpPr>
          <p:spPr bwMode="auto">
            <a:xfrm>
              <a:off x="336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椭圆 1061"/>
            <p:cNvSpPr>
              <a:spLocks noChangeArrowheads="1"/>
            </p:cNvSpPr>
            <p:nvPr/>
          </p:nvSpPr>
          <p:spPr bwMode="auto">
            <a:xfrm>
              <a:off x="112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椭圆 1062"/>
            <p:cNvSpPr>
              <a:spLocks noChangeArrowheads="1"/>
            </p:cNvSpPr>
            <p:nvPr/>
          </p:nvSpPr>
          <p:spPr bwMode="auto">
            <a:xfrm>
              <a:off x="336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lvl="1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lvl="2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lvl="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lvl="4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副标题 4098"/>
          <p:cNvSpPr>
            <a:spLocks noGrp="1" noChangeArrowheads="1"/>
          </p:cNvSpPr>
          <p:nvPr>
            <p:ph type="subTitle" idx="1"/>
          </p:nvPr>
        </p:nvSpPr>
        <p:spPr>
          <a:xfrm>
            <a:off x="830141" y="3356992"/>
            <a:ext cx="7200800" cy="667444"/>
          </a:xfrm>
        </p:spPr>
        <p:txBody>
          <a:bodyPr/>
          <a:lstStyle/>
          <a:p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  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猪舍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建筑类型与结构设计</a:t>
            </a:r>
          </a:p>
        </p:txBody>
      </p:sp>
      <p:sp>
        <p:nvSpPr>
          <p:cNvPr id="4" name="标题 4097"/>
          <p:cNvSpPr txBox="1">
            <a:spLocks noChangeArrowheads="1"/>
          </p:cNvSpPr>
          <p:nvPr/>
        </p:nvSpPr>
        <p:spPr bwMode="auto">
          <a:xfrm>
            <a:off x="829816" y="980728"/>
            <a:ext cx="7772400" cy="947440"/>
          </a:xfrm>
          <a:prstGeom prst="rect">
            <a:avLst/>
          </a:prstGeom>
          <a:solidFill>
            <a:srgbClr val="92D050"/>
          </a:solidFill>
          <a:ln w="9525"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lvl="0" algn="r" rtl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 sz="4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项目一    猪场规划与建设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2132856"/>
            <a:ext cx="8352928" cy="3323987"/>
          </a:xfrm>
          <a:prstGeom prst="rect">
            <a:avLst/>
          </a:prstGeom>
          <a:ln w="28575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主要承载猪舍重量、屋顶和墙承受的风力。基础深度，根据总荷载力、地下水位及气候条件等确定。为防止地下水通过毛细管作用浸湿墙体，在基础墙的底部应设防潮层。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猪舍地面：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要求保温、坚实、不透水、平整、不滑、便于清扫和清洗消毒。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地面一般应保持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3%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的坡度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，以利于保持地面干燥。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水泥实面或者漏缝地板</a:t>
            </a:r>
          </a:p>
        </p:txBody>
      </p:sp>
      <p:sp>
        <p:nvSpPr>
          <p:cNvPr id="3" name="矩形 2"/>
          <p:cNvSpPr/>
          <p:nvPr/>
        </p:nvSpPr>
        <p:spPr>
          <a:xfrm>
            <a:off x="377008" y="1307745"/>
            <a:ext cx="2278188" cy="5793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基础与地面</a:t>
            </a:r>
          </a:p>
        </p:txBody>
      </p:sp>
      <p:sp>
        <p:nvSpPr>
          <p:cNvPr id="4" name="标题 38913"/>
          <p:cNvSpPr txBox="1">
            <a:spLocks noChangeArrowheads="1"/>
          </p:cNvSpPr>
          <p:nvPr/>
        </p:nvSpPr>
        <p:spPr>
          <a:xfrm>
            <a:off x="356238" y="548680"/>
            <a:ext cx="3240360" cy="48291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</a:pPr>
            <a:r>
              <a:rPr lang="zh-CN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二、结构设计</a:t>
            </a:r>
          </a:p>
        </p:txBody>
      </p:sp>
    </p:spTree>
    <p:extLst>
      <p:ext uri="{BB962C8B-B14F-4D97-AF65-F5344CB8AC3E}">
        <p14:creationId xmlns:p14="http://schemas.microsoft.com/office/powerpoint/2010/main" val="1289430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占位符 39938"/>
          <p:cNvSpPr>
            <a:spLocks noGrp="1" noChangeArrowheads="1"/>
          </p:cNvSpPr>
          <p:nvPr>
            <p:ph idx="1"/>
          </p:nvPr>
        </p:nvSpPr>
        <p:spPr>
          <a:xfrm>
            <a:off x="225860" y="4077071"/>
            <a:ext cx="8568952" cy="1368153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4.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屋顶：</a:t>
            </a:r>
            <a:endParaRPr lang="en-US" altLang="zh-CN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挡风遮雨、保温隔热</a:t>
            </a:r>
          </a:p>
          <a:p>
            <a:pPr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坚固、一定承重能力、不漏水、不透风、冬防寒夏防暑</a:t>
            </a:r>
          </a:p>
        </p:txBody>
      </p:sp>
      <p:sp>
        <p:nvSpPr>
          <p:cNvPr id="2" name="矩形 1"/>
          <p:cNvSpPr/>
          <p:nvPr/>
        </p:nvSpPr>
        <p:spPr>
          <a:xfrm>
            <a:off x="225860" y="620687"/>
            <a:ext cx="8568952" cy="126188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墙体：</a:t>
            </a:r>
            <a:endParaRPr lang="en-US" altLang="zh-CN" sz="2800" b="1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坚固、承重、保温和耐用</a:t>
            </a:r>
            <a:endParaRPr lang="en-US" alt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表面光滑平整、便于清洗和消毒土木、砖混、板材</a:t>
            </a:r>
          </a:p>
        </p:txBody>
      </p:sp>
      <p:sp>
        <p:nvSpPr>
          <p:cNvPr id="3" name="矩形 2"/>
          <p:cNvSpPr/>
          <p:nvPr/>
        </p:nvSpPr>
        <p:spPr>
          <a:xfrm>
            <a:off x="225860" y="2348879"/>
            <a:ext cx="8568952" cy="126188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门窗：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窗户主要用于采光和通风换气。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供人、猪、手推车出入的外门一般高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2.0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2.4m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，宽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1.2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1.5m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536" y="620688"/>
            <a:ext cx="8229600" cy="5184576"/>
          </a:xfrm>
          <a:ln w="28575">
            <a:solidFill>
              <a:srgbClr val="00B050"/>
            </a:solidFill>
          </a:ln>
        </p:spPr>
        <p:txBody>
          <a:bodyPr/>
          <a:lstStyle/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6.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采光：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夏季不应有大量的直射阳光投射进舍内，冬季最大限度地照射到猪床上。</a:t>
            </a:r>
          </a:p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7.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保温：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坐北朝南、墙体、棚顶</a:t>
            </a:r>
          </a:p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8.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通风：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与当地夏季主导风向垂直，猪舍间距大于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倍猪舍的高度</a:t>
            </a:r>
          </a:p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9.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降温：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湿帘</a:t>
            </a:r>
            <a:r>
              <a:rPr lang="en-US" altLang="zh-CN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风机降温系统、喷雾降温系统、滴水降温系统</a:t>
            </a:r>
          </a:p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10.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排污：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人工捡粪粪沟、自动冲水粪沟、刮粪机清粪粪沟</a:t>
            </a:r>
          </a:p>
          <a:p>
            <a:pPr>
              <a:lnSpc>
                <a:spcPct val="120000"/>
              </a:lnSpc>
              <a:spcBef>
                <a:spcPts val="25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宽度、坡度、光滑度要保证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29697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4032448" cy="504056"/>
          </a:xfrm>
        </p:spPr>
        <p:txBody>
          <a:bodyPr/>
          <a:lstStyle/>
          <a:p>
            <a:r>
              <a:rPr lang="zh-CN" altLang="zh-CN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猪舍形式</a:t>
            </a:r>
            <a:endParaRPr lang="zh-CN" altLang="zh-CN" sz="3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3" y="1772816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开放式、半开放式和密闭式。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4813" y="1101376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（一）按墙的结构和窗户有无分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矩形 1"/>
          <p:cNvSpPr>
            <a:spLocks noChangeArrowheads="1"/>
          </p:cNvSpPr>
          <p:nvPr/>
        </p:nvSpPr>
        <p:spPr bwMode="auto">
          <a:xfrm>
            <a:off x="467544" y="620688"/>
            <a:ext cx="8208912" cy="270843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密闭式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猪舍：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有窗式和无窗式。</a:t>
            </a:r>
          </a:p>
          <a:p>
            <a:pPr marL="285750" indent="-28575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有窗式：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四面设墙，窗设在纵墙上（如教室）。</a:t>
            </a:r>
          </a:p>
          <a:p>
            <a:pPr marL="285750" indent="-28575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无窗式：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猪舍与外界环境隔绝程度较高，墙上只设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应急窗，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供停电应急时用，不作采光和通风用，舍内的通风、光照、舍温全靠人工设备调控，能够较好地给猪只提供适宜的环境条件。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Picture 4" descr="DSC0889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4392091" cy="2376909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i1.qihuiwang.com/web/2009-08-21/310X230/1088ce9bb2024cc196164c00e5b3a1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501008"/>
            <a:ext cx="3204073" cy="237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7543" y="764704"/>
            <a:ext cx="8172908" cy="157844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开放式猪舍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         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实际上是一个棚，由支柱和屋顶组成，通风采光好，其结构简单，造价低，但受外界影响大，较难解决冬季防寒。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Picture 4" descr="全开放舍"/>
          <p:cNvPicPr>
            <a:picLocks noChangeAspect="1" noChangeArrowheads="1"/>
          </p:cNvPicPr>
          <p:nvPr/>
        </p:nvPicPr>
        <p:blipFill rotWithShape="1">
          <a:blip r:embed="rId2" cstate="print">
            <a:lum bright="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49" b="6859"/>
          <a:stretch/>
        </p:blipFill>
        <p:spPr bwMode="auto">
          <a:xfrm>
            <a:off x="497543" y="3429000"/>
            <a:ext cx="4074458" cy="196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374746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50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 descr="DSC0958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396044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67544" y="614246"/>
            <a:ext cx="8172908" cy="157844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半开放式猪舍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         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东西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两边的山墙是完整的，一直到顶，南北两侧多为半截墙或南侧半截墙。</a:t>
            </a:r>
          </a:p>
        </p:txBody>
      </p:sp>
    </p:spTree>
  </p:cSld>
  <p:clrMapOvr>
    <a:masterClrMapping/>
  </p:clrMapOvr>
  <p:transition>
    <p:cover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196752"/>
            <a:ext cx="8352928" cy="830997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单坡式、双坡式、联合式、平顶式、拱顶式、钟楼式、半钟楼式等。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9512" y="46849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（二）按屋顶形式分：</a:t>
            </a:r>
          </a:p>
        </p:txBody>
      </p:sp>
      <p:pic>
        <p:nvPicPr>
          <p:cNvPr id="9" name="Picture 4" descr="猪舍形式"/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9201"/>
          <a:stretch>
            <a:fillRect/>
          </a:stretch>
        </p:blipFill>
        <p:spPr bwMode="auto">
          <a:xfrm>
            <a:off x="1043608" y="2348880"/>
            <a:ext cx="6840760" cy="2830072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3491880" y="522920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/>
              <a:t>猪舍形式</a:t>
            </a:r>
            <a:r>
              <a:rPr lang="zh-CN" altLang="en-US" b="1" dirty="0"/>
              <a:t>图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45"/>
          <a:stretch/>
        </p:blipFill>
        <p:spPr bwMode="auto">
          <a:xfrm>
            <a:off x="251520" y="1340768"/>
            <a:ext cx="2664991" cy="1607294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矩形 4"/>
          <p:cNvSpPr>
            <a:spLocks noChangeArrowheads="1"/>
          </p:cNvSpPr>
          <p:nvPr/>
        </p:nvSpPr>
        <p:spPr bwMode="auto">
          <a:xfrm>
            <a:off x="251520" y="2930718"/>
            <a:ext cx="2507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sym typeface="黑体" panose="02010609060101010101" pitchFamily="49" charset="-122"/>
              </a:rPr>
              <a:t>农村猪舍（单坡式</a:t>
            </a: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endParaRPr lang="zh-CN" altLang="en-US" sz="2000" dirty="0">
              <a:latin typeface="宋体" panose="02010600030101010101" pitchFamily="2" charset="-122"/>
            </a:endParaRPr>
          </a:p>
        </p:txBody>
      </p:sp>
      <p:sp>
        <p:nvSpPr>
          <p:cNvPr id="17411" name="矩形 8"/>
          <p:cNvSpPr>
            <a:spLocks noChangeArrowheads="1"/>
          </p:cNvSpPr>
          <p:nvPr/>
        </p:nvSpPr>
        <p:spPr bwMode="auto">
          <a:xfrm>
            <a:off x="3635896" y="2966613"/>
            <a:ext cx="17704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latin typeface="宋体" panose="02010600030101010101" pitchFamily="2" charset="-122"/>
                <a:sym typeface="黑体" panose="02010609060101010101" pitchFamily="49" charset="-122"/>
              </a:rPr>
              <a:t>双坡式猪舍</a:t>
            </a:r>
            <a:endParaRPr lang="zh-CN" altLang="en-US" sz="2000" b="1" dirty="0">
              <a:solidFill>
                <a:srgbClr val="000000"/>
              </a:solidFill>
              <a:latin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026" name="Picture 2" descr="https://timgsa.baidu.com/timg?image&amp;quality=80&amp;size=b9999_10000&amp;sec=1607314454269&amp;di=e2f6ff518633b62e73251b04eb4b296f&amp;imgtype=0&amp;src=http%3A%2F%2Fwww.ytmufu.com%2Fuploadfile%2Fimage%2F201402251046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8"/>
          <a:stretch/>
        </p:blipFill>
        <p:spPr bwMode="auto">
          <a:xfrm>
            <a:off x="3130952" y="1340768"/>
            <a:ext cx="3190408" cy="160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340768"/>
            <a:ext cx="2139081" cy="160431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740128" y="2966613"/>
            <a:ext cx="1475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sym typeface="黑体" panose="02010609060101010101" pitchFamily="49" charset="-122"/>
              </a:rPr>
              <a:t>拱顶式猪舍</a:t>
            </a:r>
            <a:endParaRPr lang="zh-CN" altLang="en-US" sz="20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占位符 34818"/>
          <p:cNvSpPr>
            <a:spLocks noGrp="1" noChangeArrowheads="1"/>
          </p:cNvSpPr>
          <p:nvPr>
            <p:ph idx="1"/>
          </p:nvPr>
        </p:nvSpPr>
        <p:spPr>
          <a:xfrm>
            <a:off x="683568" y="1556792"/>
            <a:ext cx="4978896" cy="629617"/>
          </a:xfrm>
        </p:spPr>
        <p:txBody>
          <a:bodyPr/>
          <a:lstStyle/>
          <a:p>
            <a:pPr>
              <a:buClrTx/>
              <a:buSzPct val="100000"/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单列式、双列式、多列式</a:t>
            </a:r>
            <a:endParaRPr lang="zh-CN" altLang="en-US" dirty="0" smtClean="0"/>
          </a:p>
        </p:txBody>
      </p:sp>
      <p:sp>
        <p:nvSpPr>
          <p:cNvPr id="3" name="矩形 2"/>
          <p:cNvSpPr/>
          <p:nvPr/>
        </p:nvSpPr>
        <p:spPr>
          <a:xfrm>
            <a:off x="323850" y="620688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（三）根据舍内猪栏排列划分</a:t>
            </a:r>
          </a:p>
        </p:txBody>
      </p:sp>
      <p:sp>
        <p:nvSpPr>
          <p:cNvPr id="2" name="矩形 1"/>
          <p:cNvSpPr/>
          <p:nvPr/>
        </p:nvSpPr>
        <p:spPr>
          <a:xfrm>
            <a:off x="2051721" y="494116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猪栏布置形式</a:t>
            </a:r>
            <a:endParaRPr lang="en-US" altLang="zh-CN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3974" y="2361204"/>
            <a:ext cx="6789834" cy="2431039"/>
            <a:chOff x="539552" y="2333601"/>
            <a:chExt cx="6789834" cy="2431039"/>
          </a:xfrm>
        </p:grpSpPr>
        <p:pic>
          <p:nvPicPr>
            <p:cNvPr id="6" name="Picture 4" descr="猪舍布置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" t="3098" r="2044" b="19443"/>
            <a:stretch/>
          </p:blipFill>
          <p:spPr bwMode="auto">
            <a:xfrm>
              <a:off x="539552" y="2333601"/>
              <a:ext cx="5688632" cy="243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6444208" y="2996952"/>
              <a:ext cx="88517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1-</a:t>
              </a:r>
              <a:r>
                <a:rPr lang="zh-CN" altLang="en-US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走道 </a:t>
              </a:r>
              <a:endPara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algn="ctr"/>
              <a:r>
                <a:rPr lang="en-US" altLang="zh-CN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2-</a:t>
              </a:r>
              <a:r>
                <a:rPr lang="zh-CN" altLang="en-US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猪栏</a:t>
              </a:r>
              <a:endPara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CIMG0170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2922" y="1700808"/>
            <a:ext cx="1944216" cy="2028456"/>
          </a:xfrm>
        </p:spPr>
      </p:pic>
      <p:grpSp>
        <p:nvGrpSpPr>
          <p:cNvPr id="4" name="组合 3"/>
          <p:cNvGrpSpPr/>
          <p:nvPr/>
        </p:nvGrpSpPr>
        <p:grpSpPr>
          <a:xfrm>
            <a:off x="395536" y="872686"/>
            <a:ext cx="1920951" cy="1987418"/>
            <a:chOff x="487990" y="1278501"/>
            <a:chExt cx="1920951" cy="1987418"/>
          </a:xfrm>
        </p:grpSpPr>
        <p:pic>
          <p:nvPicPr>
            <p:cNvPr id="13313" name="Picture 3" descr="image103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"/>
            <a:stretch>
              <a:fillRect/>
            </a:stretch>
          </p:blipFill>
          <p:spPr bwMode="auto">
            <a:xfrm>
              <a:off x="487990" y="1278501"/>
              <a:ext cx="1920951" cy="1987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539552" y="2894096"/>
              <a:ext cx="12177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1600" dirty="0"/>
                <a:t>单列妊娠栏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2914179" y="3367695"/>
            <a:ext cx="122413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latin typeface="宋体" panose="02010600030101010101" pitchFamily="2" charset="-122"/>
              </a:rPr>
              <a:t>双列妊娠</a:t>
            </a:r>
            <a:r>
              <a:rPr lang="zh-CN" altLang="en-US" sz="1600" dirty="0">
                <a:latin typeface="宋体" panose="02010600030101010101" pitchFamily="2" charset="-122"/>
              </a:rPr>
              <a:t>栏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613573" y="2132856"/>
            <a:ext cx="1775829" cy="2004090"/>
            <a:chOff x="1572035" y="3563664"/>
            <a:chExt cx="2231926" cy="2377182"/>
          </a:xfrm>
        </p:grpSpPr>
        <p:pic>
          <p:nvPicPr>
            <p:cNvPr id="9" name="Picture 4" descr="DSC0029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035" y="3563664"/>
              <a:ext cx="2231926" cy="2377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1920874" y="5479338"/>
              <a:ext cx="1534247" cy="4015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/>
                <a:t>三列</a:t>
              </a:r>
              <a:r>
                <a:rPr lang="zh-CN" altLang="en-US" sz="1600" dirty="0"/>
                <a:t>妊娠栏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837" y="3367695"/>
            <a:ext cx="2139794" cy="2090657"/>
            <a:chOff x="4211960" y="3501008"/>
            <a:chExt cx="2139794" cy="2090657"/>
          </a:xfrm>
        </p:grpSpPr>
        <p:pic>
          <p:nvPicPr>
            <p:cNvPr id="10" name="Picture 7" descr="DSC08857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501008"/>
              <a:ext cx="2139794" cy="2090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4896036" y="5229200"/>
              <a:ext cx="12177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/>
                <a:t>多列</a:t>
              </a:r>
              <a:r>
                <a:rPr lang="zh-CN" altLang="en-US" sz="1600" dirty="0"/>
                <a:t>妊娠栏</a:t>
              </a:r>
            </a:p>
          </p:txBody>
        </p:sp>
      </p:grp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Network">
  <a:themeElements>
    <a:clrScheme name="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B8989"/>
      </a:accent6>
      <a:hlink>
        <a:srgbClr val="7E9CE8"/>
      </a:hlink>
      <a:folHlink>
        <a:srgbClr val="D8D8EC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Network">
  <a:themeElements>
    <a:clrScheme name="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B8989"/>
      </a:accent6>
      <a:hlink>
        <a:srgbClr val="7E9CE8"/>
      </a:hlink>
      <a:folHlink>
        <a:srgbClr val="D8D8EC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407</TotalTime>
  <Pages>0</Pages>
  <Words>560</Words>
  <Characters>0</Characters>
  <Application>Microsoft Office PowerPoint</Application>
  <DocSecurity>0</DocSecurity>
  <PresentationFormat>全屏显示(4:3)</PresentationFormat>
  <Lines>0</Lines>
  <Paragraphs>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黑体</vt:lpstr>
      <vt:lpstr>华文楷体</vt:lpstr>
      <vt:lpstr>华文细黑</vt:lpstr>
      <vt:lpstr>楷体</vt:lpstr>
      <vt:lpstr>宋体</vt:lpstr>
      <vt:lpstr>微软雅黑</vt:lpstr>
      <vt:lpstr>Arial</vt:lpstr>
      <vt:lpstr>Wingdings</vt:lpstr>
      <vt:lpstr>Network</vt:lpstr>
      <vt:lpstr>1_Network</vt:lpstr>
      <vt:lpstr>PowerPoint 演示文稿</vt:lpstr>
      <vt:lpstr>一、猪舍形式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Microsoft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项目八     猪场建设</dc:title>
  <dc:subject/>
  <dc:creator>User</dc:creator>
  <cp:keywords/>
  <dc:description/>
  <cp:lastModifiedBy>FKL</cp:lastModifiedBy>
  <cp:revision>71</cp:revision>
  <dcterms:created xsi:type="dcterms:W3CDTF">2013-12-25T14:14:45Z</dcterms:created>
  <dcterms:modified xsi:type="dcterms:W3CDTF">2021-01-25T06:07:42Z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